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3"/>
    <p:sldMasterId id="2147483694" r:id="rId4"/>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5143500" cx="9144000"/>
  <p:notesSz cx="6858000" cy="9144000"/>
  <p:embeddedFontLst>
    <p:embeddedFont>
      <p:font typeface="Roboto"/>
      <p:regular r:id="rId74"/>
      <p:bold r:id="rId75"/>
      <p:italic r:id="rId76"/>
      <p:boldItalic r:id="rId77"/>
    </p:embeddedFont>
    <p:embeddedFont>
      <p:font typeface="Lato"/>
      <p:regular r:id="rId78"/>
      <p:bold r:id="rId79"/>
      <p:italic r:id="rId80"/>
      <p:boldItalic r:id="rId81"/>
    </p:embeddedFont>
    <p:embeddedFont>
      <p:font typeface="Roboto Condensed"/>
      <p:regular r:id="rId82"/>
      <p:bold r:id="rId83"/>
      <p:italic r:id="rId84"/>
      <p:boldItalic r:id="rId85"/>
    </p:embeddedFont>
    <p:embeddedFont>
      <p:font typeface="Nunito Sans SemiBold"/>
      <p:regular r:id="rId86"/>
      <p:bold r:id="rId87"/>
      <p:italic r:id="rId88"/>
      <p:boldItalic r:id="rId89"/>
    </p:embeddedFont>
    <p:embeddedFont>
      <p:font typeface="Roboto Light"/>
      <p:regular r:id="rId90"/>
      <p:bold r:id="rId91"/>
      <p:italic r:id="rId92"/>
      <p:boldItalic r:id="rId93"/>
    </p:embeddedFont>
    <p:embeddedFont>
      <p:font typeface="Nunito Sans ExtraBold"/>
      <p:bold r:id="rId94"/>
      <p:boldItalic r:id="rId95"/>
    </p:embeddedFont>
    <p:embeddedFont>
      <p:font typeface="Nunito Sans"/>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NunitoSansExtraBold-boldItalic.fntdata"/><Relationship Id="rId94" Type="http://schemas.openxmlformats.org/officeDocument/2006/relationships/font" Target="fonts/NunitoSansExtraBold-bold.fntdata"/><Relationship Id="rId97" Type="http://schemas.openxmlformats.org/officeDocument/2006/relationships/font" Target="fonts/NunitoSans-bold.fntdata"/><Relationship Id="rId96" Type="http://schemas.openxmlformats.org/officeDocument/2006/relationships/font" Target="fonts/NunitoSans-regular.fntdata"/><Relationship Id="rId11" Type="http://schemas.openxmlformats.org/officeDocument/2006/relationships/slide" Target="slides/slide4.xml"/><Relationship Id="rId99" Type="http://schemas.openxmlformats.org/officeDocument/2006/relationships/font" Target="fonts/NunitoSans-boldItalic.fntdata"/><Relationship Id="rId10" Type="http://schemas.openxmlformats.org/officeDocument/2006/relationships/slide" Target="slides/slide3.xml"/><Relationship Id="rId98" Type="http://schemas.openxmlformats.org/officeDocument/2006/relationships/font" Target="fonts/NunitoSans-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Light-bold.fntdata"/><Relationship Id="rId90" Type="http://schemas.openxmlformats.org/officeDocument/2006/relationships/font" Target="fonts/RobotoLight-regular.fntdata"/><Relationship Id="rId93" Type="http://schemas.openxmlformats.org/officeDocument/2006/relationships/font" Target="fonts/RobotoLight-boldItalic.fntdata"/><Relationship Id="rId92" Type="http://schemas.openxmlformats.org/officeDocument/2006/relationships/font" Target="fonts/RobotoLight-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RobotoCondensed-italic.fntdata"/><Relationship Id="rId83" Type="http://schemas.openxmlformats.org/officeDocument/2006/relationships/font" Target="fonts/RobotoCondensed-bold.fntdata"/><Relationship Id="rId86" Type="http://schemas.openxmlformats.org/officeDocument/2006/relationships/font" Target="fonts/NunitoSansSemiBold-regular.fntdata"/><Relationship Id="rId85" Type="http://schemas.openxmlformats.org/officeDocument/2006/relationships/font" Target="fonts/RobotoCondensed-boldItalic.fntdata"/><Relationship Id="rId88" Type="http://schemas.openxmlformats.org/officeDocument/2006/relationships/font" Target="fonts/NunitoSansSemiBold-italic.fntdata"/><Relationship Id="rId87" Type="http://schemas.openxmlformats.org/officeDocument/2006/relationships/font" Target="fonts/NunitoSansSemiBold-bold.fntdata"/><Relationship Id="rId89" Type="http://schemas.openxmlformats.org/officeDocument/2006/relationships/font" Target="fonts/NunitoSansSemiBold-boldItalic.fntdata"/><Relationship Id="rId80" Type="http://schemas.openxmlformats.org/officeDocument/2006/relationships/font" Target="fonts/Lato-italic.fntdata"/><Relationship Id="rId82" Type="http://schemas.openxmlformats.org/officeDocument/2006/relationships/font" Target="fonts/RobotoCondensed-regular.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font" Target="fonts/Roboto-bold.fntdata"/><Relationship Id="rId74" Type="http://schemas.openxmlformats.org/officeDocument/2006/relationships/font" Target="fonts/Roboto-regular.fntdata"/><Relationship Id="rId77" Type="http://schemas.openxmlformats.org/officeDocument/2006/relationships/font" Target="fonts/Roboto-boldItalic.fntdata"/><Relationship Id="rId76" Type="http://schemas.openxmlformats.org/officeDocument/2006/relationships/font" Target="fonts/Roboto-italic.fntdata"/><Relationship Id="rId79" Type="http://schemas.openxmlformats.org/officeDocument/2006/relationships/font" Target="fonts/Lato-bold.fntdata"/><Relationship Id="rId78" Type="http://schemas.openxmlformats.org/officeDocument/2006/relationships/font" Target="fonts/Lato-regular.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adme.lk/wso2-telco-joint-ventur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pre-sales-group@wso2.com"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3da530d5c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3da530d5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63da530d5c_0_2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1e0d0600f7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e0d0600f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e0d0600f7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1f633044e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f633044e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here we need to talk a bit about what it means to be a organization that’s in the age of the consumer.</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Basically this means at present the businesses are tuning to what consumers need. The feedback cycle is very fast. Business are exposed to alot of tools to monitor the consumers. Like location tracking, buying patterns etc.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Businesses are using many different ways to be close to the consumer. Mobile / alexa / google home / TV etc. So the consumers challenge the businesses to do new things and follow them.</a:t>
            </a:r>
            <a:endParaRPr sz="1000">
              <a:solidFill>
                <a:srgbClr val="333333"/>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cb748f28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cb748f2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cb748f283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3cb748f283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cb748f28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3cb748f283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2144e831f0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144e831f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US"/>
              <a:t>Which also provides a framework for further customization and extension.</a:t>
            </a:r>
            <a:endParaRPr/>
          </a:p>
        </p:txBody>
      </p:sp>
      <p:sp>
        <p:nvSpPr>
          <p:cNvPr id="475" name="Google Shape;475;g2144e831f0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cb748f283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cb748f28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US"/>
              <a:t>Which also provides a framework for further customization and extension.</a:t>
            </a:r>
            <a:endParaRPr/>
          </a:p>
        </p:txBody>
      </p:sp>
      <p:sp>
        <p:nvSpPr>
          <p:cNvPr id="482" name="Google Shape;482;g3cb748f283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a:t>The SAML2 implementation is eIDAS compliant - PSDA (implemented for PSDA in Georgia)</a:t>
            </a:r>
            <a:endParaRPr/>
          </a:p>
          <a:p>
            <a:pPr indent="0" lvl="0" marL="0" rtl="0" algn="l">
              <a:lnSpc>
                <a:spcPct val="150000"/>
              </a:lnSpc>
              <a:spcBef>
                <a:spcPts val="0"/>
              </a:spcBef>
              <a:spcAft>
                <a:spcPts val="0"/>
              </a:spcAft>
              <a:buClr>
                <a:schemeClr val="dk1"/>
              </a:buClr>
              <a:buSzPts val="1100"/>
              <a:buFont typeface="Arial"/>
              <a:buNone/>
            </a:pPr>
            <a:r>
              <a:rPr lang="en-US"/>
              <a:t>OpenID Connect Suite 1.0 Profile compliant (certified currently for only basic and implicit, but compliant with hybrid, config, dynamic and form post as well.)</a:t>
            </a:r>
            <a:endParaRPr/>
          </a:p>
          <a:p>
            <a:pPr indent="0" lvl="0" marL="0" rtl="0" algn="l">
              <a:lnSpc>
                <a:spcPct val="150000"/>
              </a:lnSpc>
              <a:spcBef>
                <a:spcPts val="0"/>
              </a:spcBef>
              <a:spcAft>
                <a:spcPts val="0"/>
              </a:spcAft>
              <a:buClr>
                <a:schemeClr val="dk1"/>
              </a:buClr>
              <a:buSzPts val="1100"/>
              <a:buFont typeface="Arial"/>
              <a:buNone/>
            </a:pPr>
            <a:r>
              <a:rPr lang="en-US"/>
              <a:t>WSO2 Telco Solution (MCX) - </a:t>
            </a:r>
            <a:r>
              <a:rPr lang="en-US" sz="1100" u="sng">
                <a:solidFill>
                  <a:srgbClr val="0000FF"/>
                </a:solidFill>
                <a:latin typeface="Arial"/>
                <a:ea typeface="Arial"/>
                <a:cs typeface="Arial"/>
                <a:sym typeface="Arial"/>
                <a:hlinkClick r:id="rId2"/>
              </a:rPr>
              <a:t>https://www.readme.lk/wso2-telco-joint-venture/</a:t>
            </a:r>
            <a:r>
              <a:rPr lang="en-US"/>
              <a:t> - WSO2.Telco powers mobile authentication services for 800 million consumers in India, served by 6 leading MNOs, namely Aircel, Bharti Airtel, Idea, Tata Teleservices Ltd, Telenor and Vodafone.</a:t>
            </a:r>
            <a:endParaRPr/>
          </a:p>
          <a:p>
            <a:pPr indent="0" lvl="0" marL="0" rtl="0" algn="l">
              <a:lnSpc>
                <a:spcPct val="150000"/>
              </a:lnSpc>
              <a:spcBef>
                <a:spcPts val="0"/>
              </a:spcBef>
              <a:spcAft>
                <a:spcPts val="0"/>
              </a:spcAft>
              <a:buClr>
                <a:schemeClr val="dk1"/>
              </a:buClr>
              <a:buSzPts val="1100"/>
              <a:buFont typeface="Arial"/>
              <a:buNone/>
            </a:pPr>
            <a:r>
              <a:rPr lang="en-US"/>
              <a:t>SSO works across protocols.</a:t>
            </a:r>
            <a:endParaRPr/>
          </a:p>
          <a:p>
            <a:pPr indent="0" lvl="0" marL="0" rtl="0" algn="l">
              <a:lnSpc>
                <a:spcPct val="150000"/>
              </a:lnSpc>
              <a:spcBef>
                <a:spcPts val="0"/>
              </a:spcBef>
              <a:spcAft>
                <a:spcPts val="0"/>
              </a:spcAft>
              <a:buClr>
                <a:schemeClr val="dk1"/>
              </a:buClr>
              <a:buSzPts val="1100"/>
              <a:buFont typeface="Arial"/>
              <a:buNone/>
            </a:pPr>
            <a:r>
              <a:rPr lang="en-US"/>
              <a:t>Single Logout (SLO) across protocols is supported from IS 5.8.0 (need to confirm version) onwards. Along with this even users can trigger single logout requests to all the service providers for their own sessions or admins on behalf of user sessions.</a:t>
            </a:r>
            <a:endParaRPr/>
          </a:p>
          <a:p>
            <a:pPr indent="0" lvl="0" marL="0" rtl="0" algn="l">
              <a:lnSpc>
                <a:spcPct val="150000"/>
              </a:lnSpc>
              <a:spcBef>
                <a:spcPts val="0"/>
              </a:spcBef>
              <a:spcAft>
                <a:spcPts val="0"/>
              </a:spcAft>
              <a:buClr>
                <a:schemeClr val="dk1"/>
              </a:buClr>
              <a:buSzPts val="1100"/>
              <a:buFont typeface="Arial"/>
              <a:buNone/>
            </a:pPr>
            <a:r>
              <a:rPr lang="en-US"/>
              <a:t>Although “conditional login to service providers” using XACML (slide 37) is under “authorization” section, the operation is triggered during SP-IdP federation flow.</a:t>
            </a:r>
            <a:endParaRPr/>
          </a:p>
          <a:p>
            <a:pPr indent="0" lvl="0" marL="0" rtl="0" algn="l">
              <a:spcBef>
                <a:spcPts val="0"/>
              </a:spcBef>
              <a:spcAft>
                <a:spcPts val="0"/>
              </a:spcAft>
              <a:buNone/>
            </a:pPr>
            <a:r>
              <a:t/>
            </a:r>
            <a:endParaRPr/>
          </a:p>
        </p:txBody>
      </p:sp>
      <p:sp>
        <p:nvSpPr>
          <p:cNvPr id="488" name="Google Shape;48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358c88d6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58c88d6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chemeClr val="lt1"/>
                </a:highlight>
              </a:rPr>
              <a:t>here we need to talk a bit about what it means to be a organization that’s in the age of the consumer.</a:t>
            </a:r>
            <a:endParaRPr sz="1000">
              <a:solidFill>
                <a:srgbClr val="333333"/>
              </a:solidFill>
              <a:highlight>
                <a:schemeClr val="lt1"/>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chemeClr val="lt1"/>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chemeClr val="lt1"/>
                </a:highlight>
              </a:rPr>
              <a:t>Basically this means at present the businesses are tuning to what consumers need. The feedback cycle is very fast. Business are exposed to alot of tools to monitor the consumers. Like location tracking, buying patterns etc. </a:t>
            </a:r>
            <a:endParaRPr sz="1000">
              <a:solidFill>
                <a:srgbClr val="333333"/>
              </a:solidFill>
              <a:highlight>
                <a:schemeClr val="lt1"/>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chemeClr val="lt1"/>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chemeClr val="lt1"/>
                </a:highlight>
              </a:rPr>
              <a:t>Businesses are using many different ways to be close to the consumer. Mobile / alexa / google home / TV etc. So the consumers challenge the businesses to do new things and follow them.</a:t>
            </a:r>
            <a:endParaRPr/>
          </a:p>
        </p:txBody>
      </p:sp>
      <p:sp>
        <p:nvSpPr>
          <p:cNvPr id="501" name="Google Shape;501;g358c88d6ea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204465d126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Why Identity Bus?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There are many identity domains in an organization that operate on different protocols</a:t>
            </a:r>
            <a:endParaRPr/>
          </a:p>
          <a:p>
            <a:pPr indent="-317500" lvl="0" marL="457200" rtl="0" algn="l">
              <a:spcBef>
                <a:spcPts val="0"/>
              </a:spcBef>
              <a:spcAft>
                <a:spcPts val="0"/>
              </a:spcAft>
              <a:buSzPts val="1400"/>
              <a:buChar char="-"/>
            </a:pPr>
            <a:r>
              <a:rPr lang="en-US"/>
              <a:t>When it is possible for users to login using their identity from a different domain into this domain there is seamless Identity federation between different identity domains.</a:t>
            </a:r>
            <a:endParaRPr/>
          </a:p>
        </p:txBody>
      </p:sp>
      <p:sp>
        <p:nvSpPr>
          <p:cNvPr id="605" name="Google Shape;605;g204465d126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3da530d5c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3da530d5c_0_4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1f633044e0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1f633044e0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here we need to talk a bit about what it means to be a organization that’s in the age of the consumer.</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Basically this means at present the businesses are tuning to what consumers need. The feedback cycle is very fast. Business are exposed to alot of tools to monitor the consumers. Like location tracking, buying patterns etc.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Businesses are using many different ways to be close to the consumer. Mobile / alexa / google home / TV etc. So the consumers challenge the businesses to do new things and follow them.</a:t>
            </a:r>
            <a:endParaRPr sz="1000">
              <a:solidFill>
                <a:srgbClr val="333333"/>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1df18694a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Connectors facilitate the solution with connectivity and easy integration with the common enterprise applications and platforms</a:t>
            </a:r>
            <a:endParaRPr/>
          </a:p>
          <a:p>
            <a:pPr indent="-317500" lvl="0" marL="457200" rtl="0" algn="l">
              <a:spcBef>
                <a:spcPts val="0"/>
              </a:spcBef>
              <a:spcAft>
                <a:spcPts val="0"/>
              </a:spcAft>
              <a:buSzPts val="1400"/>
              <a:buChar char="-"/>
            </a:pPr>
            <a:r>
              <a:rPr lang="en-US"/>
              <a:t>WSO2 connectors do not come with an additional cost</a:t>
            </a:r>
            <a:endParaRPr/>
          </a:p>
          <a:p>
            <a:pPr indent="-317500" lvl="0" marL="457200" rtl="0" algn="l">
              <a:spcBef>
                <a:spcPts val="0"/>
              </a:spcBef>
              <a:spcAft>
                <a:spcPts val="0"/>
              </a:spcAft>
              <a:buSzPts val="1400"/>
              <a:buChar char="-"/>
            </a:pPr>
            <a:r>
              <a:rPr lang="en-US"/>
              <a:t>The connector framework is extensible</a:t>
            </a:r>
            <a:endParaRPr/>
          </a:p>
          <a:p>
            <a:pPr indent="0" lvl="0" marL="0" rtl="0" algn="l">
              <a:spcBef>
                <a:spcPts val="0"/>
              </a:spcBef>
              <a:spcAft>
                <a:spcPts val="0"/>
              </a:spcAft>
              <a:buNone/>
            </a:pPr>
            <a:r>
              <a:t/>
            </a:r>
            <a:endParaRPr/>
          </a:p>
        </p:txBody>
      </p:sp>
      <p:sp>
        <p:nvSpPr>
          <p:cNvPr id="622" name="Google Shape;622;g1df18694a7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2144e831f0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144e831f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638" name="Google Shape;638;g2144e831f0_0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1f633044e0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f633044e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here we need to talk a bit about what it means to be a organization that’s in the age of the consumer.</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Basically this means at present the businesses are tuning to what consumers need. The feedback cycle is very fast. Business are exposed to alot of tools to monitor the consumers. Like location tracking, buying patterns etc.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Businesses are using many different ways to be close to the consumer. Mobile / alexa / google home / TV etc. So the consumers challenge the businesses to do new things and follow them.</a:t>
            </a:r>
            <a:endParaRPr sz="1000">
              <a:solidFill>
                <a:srgbClr val="333333"/>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6239e53222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6239e5322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6239e53222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62ff0a5da8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62ff0a5da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661" name="Google Shape;661;g62ff0a5da8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63da530d5c_0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63da530d5c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here we need to talk a bit about what it means to be a organization that’s in the age of the consumer.</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Basically this means at present the businesses are tuning to what consumers need. The feedback cycle is very fast. Business are exposed to alot of tools to monitor the consumers. Like location tracking, buying patterns etc.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Businesses are using many different ways to be close to the consumer. Mobile / alexa / google home / TV etc. So the consumers challenge the businesses to do new things and follow them.</a:t>
            </a:r>
            <a:endParaRPr sz="1000">
              <a:solidFill>
                <a:srgbClr val="333333"/>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62ff0a5da8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62ff0a5da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62ff0a5da8_0_2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62ff0a5da8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62ff0a5da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62ff0a5da8_0_2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62ff0a5da8_0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62ff0a5da8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06" name="Google Shape;706;g62ff0a5da8_0_2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3da530d5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3da530d5c_0_2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2144e831f0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144e831f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14" name="Google Shape;714;g2144e831f0_0_3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2144e831f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User Store - logical representation of a physical user directory.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Server cannot be started without a primary user store.</a:t>
            </a:r>
            <a:endParaRPr/>
          </a:p>
          <a:p>
            <a:pPr indent="0" lvl="0" marL="0" rtl="0" algn="l">
              <a:spcBef>
                <a:spcPts val="0"/>
              </a:spcBef>
              <a:spcAft>
                <a:spcPts val="0"/>
              </a:spcAft>
              <a:buClr>
                <a:schemeClr val="dk1"/>
              </a:buClr>
              <a:buSzPts val="1100"/>
              <a:buFont typeface="Arial"/>
              <a:buNone/>
            </a:pPr>
            <a:r>
              <a:rPr lang="en-US"/>
              <a:t>Primary user store of the super tenant is where the admin user defined in user-mgt.xml resides.</a:t>
            </a:r>
            <a:endParaRPr/>
          </a:p>
          <a:p>
            <a:pPr indent="0" lvl="0" marL="0" rtl="0" algn="l">
              <a:spcBef>
                <a:spcPts val="0"/>
              </a:spcBef>
              <a:spcAft>
                <a:spcPts val="0"/>
              </a:spcAft>
              <a:buClr>
                <a:schemeClr val="dk1"/>
              </a:buClr>
              <a:buSzPts val="1100"/>
              <a:buFont typeface="Arial"/>
              <a:buNone/>
            </a:pPr>
            <a:r>
              <a:rPr lang="en-US"/>
              <a:t>Primary user store of super tenant is physically shared with the tenants.</a:t>
            </a:r>
            <a:endParaRPr/>
          </a:p>
          <a:p>
            <a:pPr indent="0" lvl="0" marL="0" rtl="0" algn="l">
              <a:spcBef>
                <a:spcPts val="0"/>
              </a:spcBef>
              <a:spcAft>
                <a:spcPts val="0"/>
              </a:spcAft>
              <a:buClr>
                <a:schemeClr val="dk1"/>
              </a:buClr>
              <a:buSzPts val="1100"/>
              <a:buFont typeface="Arial"/>
              <a:buNone/>
            </a:pPr>
            <a:r>
              <a:rPr lang="en-US"/>
              <a:t>For JDBC User Store we qualify each record with a tenant ID. For LDAP directories we create a child organization inside the root organization for each tenant that will contain the users and groups of the particular tenant.</a:t>
            </a:r>
            <a:endParaRPr/>
          </a:p>
          <a:p>
            <a:pPr indent="0" lvl="0" marL="0" rtl="0" algn="l">
              <a:spcBef>
                <a:spcPts val="0"/>
              </a:spcBef>
              <a:spcAft>
                <a:spcPts val="0"/>
              </a:spcAft>
              <a:buClr>
                <a:schemeClr val="dk1"/>
              </a:buClr>
              <a:buSzPts val="1100"/>
              <a:buFont typeface="Arial"/>
              <a:buNone/>
            </a:pPr>
            <a:r>
              <a:rPr lang="en-US"/>
              <a:t>Each tenant can have multiple secondary user stores of its own; each secondary user store is logically associated to a tenant.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Admin role consists of all permissions in the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If the user store is read-only, the admin user is expected to be existing. If not the server throws a startup error. The admin role would however be created in the Internal user store.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solidFill>
                  <a:srgbClr val="FF0000"/>
                </a:solidFill>
              </a:rPr>
              <a:t>MD5, SHA1, SHA256 and SHA512 hashing algorithms can be performed by IS for password hashing. Optionally for JDBC user stores, IS can do salting as well. If the user store can support hashing and/or salting by itself, IS can work with plaintext and delegate the hashing and/or salting to the user store.</a:t>
            </a:r>
            <a:endParaRPr>
              <a:solidFill>
                <a:srgbClr val="FF0000"/>
              </a:solidFill>
            </a:endParaRPr>
          </a:p>
          <a:p>
            <a:pPr indent="0" lvl="0" marL="0" rtl="0" algn="l">
              <a:spcBef>
                <a:spcPts val="0"/>
              </a:spcBef>
              <a:spcAft>
                <a:spcPts val="0"/>
              </a:spcAft>
              <a:buClr>
                <a:schemeClr val="dk1"/>
              </a:buClr>
              <a:buSzPts val="1100"/>
              <a:buFont typeface="Arial"/>
              <a:buNone/>
            </a:pPr>
            <a:r>
              <a:t/>
            </a:r>
            <a:endParaRPr>
              <a:solidFill>
                <a:srgbClr val="FF0000"/>
              </a:solidFill>
            </a:endParaRPr>
          </a:p>
          <a:p>
            <a:pPr indent="0" lvl="0" marL="0" rtl="0" algn="l">
              <a:spcBef>
                <a:spcPts val="0"/>
              </a:spcBef>
              <a:spcAft>
                <a:spcPts val="0"/>
              </a:spcAft>
              <a:buClr>
                <a:schemeClr val="dk1"/>
              </a:buClr>
              <a:buSzPts val="1100"/>
              <a:buFont typeface="Arial"/>
              <a:buNone/>
            </a:pPr>
            <a:r>
              <a:rPr lang="en-US"/>
              <a:t>Custom user store use cases:</a:t>
            </a:r>
            <a:endParaRPr/>
          </a:p>
          <a:p>
            <a:pPr indent="-317500" lvl="0" marL="457200" rtl="0" algn="l">
              <a:spcBef>
                <a:spcPts val="0"/>
              </a:spcBef>
              <a:spcAft>
                <a:spcPts val="0"/>
              </a:spcAft>
              <a:buClr>
                <a:schemeClr val="dk1"/>
              </a:buClr>
              <a:buSzPts val="1400"/>
              <a:buAutoNum type="arabicPeriod"/>
            </a:pPr>
            <a:r>
              <a:rPr lang="en-US"/>
              <a:t>Local account linking -</a:t>
            </a:r>
            <a:endParaRPr/>
          </a:p>
          <a:p>
            <a:pPr indent="-317500" lvl="0" marL="457200" rtl="0" algn="l">
              <a:spcBef>
                <a:spcPts val="0"/>
              </a:spcBef>
              <a:spcAft>
                <a:spcPts val="0"/>
              </a:spcAft>
              <a:buClr>
                <a:schemeClr val="dk1"/>
              </a:buClr>
              <a:buSzPts val="1400"/>
              <a:buAutoNum type="alphaLcPeriod"/>
            </a:pPr>
            <a:r>
              <a:rPr lang="en-US"/>
              <a:t>Account merging - Single user’s profile spanned across 2 user accounts - implement a custom user store manager to aggregate profiles from 2 separate user accounts and show them as part of a single identity through the API and in the UI. This technique can be used as a way to implement multiple user profiles for a single user.</a:t>
            </a:r>
            <a:endParaRPr/>
          </a:p>
          <a:p>
            <a:pPr indent="-317500" lvl="0" marL="457200" rtl="0" algn="l">
              <a:spcBef>
                <a:spcPts val="0"/>
              </a:spcBef>
              <a:spcAft>
                <a:spcPts val="0"/>
              </a:spcAft>
              <a:buClr>
                <a:schemeClr val="dk1"/>
              </a:buClr>
              <a:buSzPts val="1400"/>
              <a:buAutoNum type="alphaLcPeriod"/>
            </a:pPr>
            <a:r>
              <a:rPr lang="en-US"/>
              <a:t>A user must authenticate with username/password in secondary user store and fetch attributes from primary user store and return back to the service provider. This is also a form of account merging.</a:t>
            </a:r>
            <a:endParaRPr/>
          </a:p>
          <a:p>
            <a:pPr indent="-317500" lvl="0" marL="457200" rtl="0" algn="l">
              <a:spcBef>
                <a:spcPts val="0"/>
              </a:spcBef>
              <a:spcAft>
                <a:spcPts val="0"/>
              </a:spcAft>
              <a:buClr>
                <a:schemeClr val="dk1"/>
              </a:buClr>
              <a:buSzPts val="1400"/>
              <a:buAutoNum type="alphaLcPeriod"/>
            </a:pPr>
            <a:r>
              <a:rPr lang="en-US"/>
              <a:t>Single physical user having more than one user account in the system, wants to link them all, make one account as the primary login account and link the remaining accounts to the primary account to create a larger profile. This is not account merging, rather account linking.</a:t>
            </a:r>
            <a:endParaRPr/>
          </a:p>
          <a:p>
            <a:pPr indent="-317500" lvl="0" marL="457200" rtl="0" algn="l">
              <a:spcBef>
                <a:spcPts val="0"/>
              </a:spcBef>
              <a:spcAft>
                <a:spcPts val="0"/>
              </a:spcAft>
              <a:buClr>
                <a:schemeClr val="dk1"/>
              </a:buClr>
              <a:buSzPts val="1400"/>
              <a:buAutoNum type="alphaLcPeriod"/>
            </a:pPr>
            <a:r>
              <a:rPr lang="en-US"/>
              <a:t>A user can have multiple accounts in the local user store. Same user also has a federated identity. The user should be able to link the federated identity to both the local identifiers. When logging in the user will choose, federated login and then on IS choose which local identity to login as. This is also an example of account linking.</a:t>
            </a:r>
            <a:endParaRPr/>
          </a:p>
          <a:p>
            <a:pPr indent="0" lvl="0" marL="457200" rtl="0" algn="l">
              <a:spcBef>
                <a:spcPts val="0"/>
              </a:spcBef>
              <a:spcAft>
                <a:spcPts val="0"/>
              </a:spcAft>
              <a:buClr>
                <a:schemeClr val="dk1"/>
              </a:buClr>
              <a:buSzPts val="1100"/>
              <a:buFont typeface="Arial"/>
              <a:buNone/>
            </a:pPr>
            <a:r>
              <a:rPr lang="en-US"/>
              <a:t>Examples:</a:t>
            </a:r>
            <a:endParaRPr/>
          </a:p>
          <a:p>
            <a:pPr indent="0" lvl="0" marL="457200" rtl="0" algn="l">
              <a:spcBef>
                <a:spcPts val="0"/>
              </a:spcBef>
              <a:spcAft>
                <a:spcPts val="0"/>
              </a:spcAft>
              <a:buClr>
                <a:schemeClr val="dk1"/>
              </a:buClr>
              <a:buSzPts val="1100"/>
              <a:buFont typeface="Arial"/>
              <a:buNone/>
            </a:pPr>
            <a:r>
              <a:rPr lang="en-US"/>
              <a:t>“UC - WSO2 Identity Server Opportunity | BankID Connector” in </a:t>
            </a:r>
            <a:r>
              <a:rPr lang="en-US" u="sng">
                <a:hlinkClick r:id="rId2"/>
              </a:rPr>
              <a:t>pre-sales-group@wso2.com</a:t>
            </a:r>
            <a:endParaRPr/>
          </a:p>
          <a:p>
            <a:pPr indent="-317500" lvl="0" marL="457200" rtl="0" algn="l">
              <a:spcBef>
                <a:spcPts val="0"/>
              </a:spcBef>
              <a:spcAft>
                <a:spcPts val="0"/>
              </a:spcAft>
              <a:buClr>
                <a:schemeClr val="dk1"/>
              </a:buClr>
              <a:buSzPts val="1400"/>
              <a:buAutoNum type="arabicPeriod"/>
            </a:pPr>
            <a:r>
              <a:rPr lang="en-US"/>
              <a:t>Unsupported password hashing/salting algorithms  especially in JDBC user stores.</a:t>
            </a:r>
            <a:endParaRPr/>
          </a:p>
          <a:p>
            <a:pPr indent="-317500" lvl="0" marL="457200" rtl="0" algn="l">
              <a:spcBef>
                <a:spcPts val="0"/>
              </a:spcBef>
              <a:spcAft>
                <a:spcPts val="0"/>
              </a:spcAft>
              <a:buClr>
                <a:schemeClr val="dk1"/>
              </a:buClr>
              <a:buSzPts val="1400"/>
              <a:buAutoNum type="arabicPeriod"/>
            </a:pPr>
            <a:r>
              <a:rPr lang="en-US"/>
              <a:t>Multiple credentials (password, passphrase, PIN, etc.)</a:t>
            </a:r>
            <a:endParaRPr/>
          </a:p>
          <a:p>
            <a:pPr indent="-317500" lvl="0" marL="457200" rtl="0" algn="l">
              <a:spcBef>
                <a:spcPts val="0"/>
              </a:spcBef>
              <a:spcAft>
                <a:spcPts val="0"/>
              </a:spcAft>
              <a:buClr>
                <a:schemeClr val="dk1"/>
              </a:buClr>
              <a:buSzPts val="1400"/>
              <a:buAutoNum type="arabicPeriod"/>
            </a:pPr>
            <a:r>
              <a:rPr lang="en-US"/>
              <a:t>Shared user base across tenants (Exfo)</a:t>
            </a:r>
            <a:endParaRPr/>
          </a:p>
          <a:p>
            <a:pPr indent="0" lvl="0" marL="45720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a:t>
            </a:r>
            <a:endParaRPr/>
          </a:p>
          <a:p>
            <a:pPr indent="0" lvl="0" marL="0" rtl="0" algn="l">
              <a:spcBef>
                <a:spcPts val="0"/>
              </a:spcBef>
              <a:spcAft>
                <a:spcPts val="0"/>
              </a:spcAft>
              <a:buClr>
                <a:schemeClr val="dk1"/>
              </a:buClr>
              <a:buSzPts val="1100"/>
              <a:buFont typeface="Arial"/>
              <a:buNone/>
            </a:pPr>
            <a:r>
              <a:rPr lang="en-US"/>
              <a:t>Authentication behavior:</a:t>
            </a:r>
            <a:endParaRPr/>
          </a:p>
          <a:p>
            <a:pPr indent="0" lvl="0" marL="0" rtl="0" algn="l">
              <a:spcBef>
                <a:spcPts val="0"/>
              </a:spcBef>
              <a:spcAft>
                <a:spcPts val="0"/>
              </a:spcAft>
              <a:buClr>
                <a:schemeClr val="dk1"/>
              </a:buClr>
              <a:buSzPts val="1100"/>
              <a:buFont typeface="Arial"/>
              <a:buNone/>
            </a:pPr>
            <a:r>
              <a:rPr lang="en-US"/>
              <a:t>User store chaining</a:t>
            </a:r>
            <a:endParaRPr/>
          </a:p>
          <a:p>
            <a:pPr indent="0" lvl="0" marL="0" rtl="0" algn="l">
              <a:spcBef>
                <a:spcPts val="0"/>
              </a:spcBef>
              <a:spcAft>
                <a:spcPts val="0"/>
              </a:spcAft>
              <a:buClr>
                <a:schemeClr val="dk1"/>
              </a:buClr>
              <a:buSzPts val="1100"/>
              <a:buFont typeface="Arial"/>
              <a:buNone/>
            </a:pPr>
            <a:r>
              <a:rPr lang="en-US"/>
              <a:t>Short-circuiting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SCIM2 is our recommendation for consuming identities over APIs. SCIM 1.1 is supported but not actively developed anymore. Don’t recommend SOAP as well unless there is a good reason.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SCIM2 allows supports</a:t>
            </a:r>
            <a:endParaRPr/>
          </a:p>
          <a:p>
            <a:pPr indent="-317500" lvl="0" marL="457200" rtl="0" algn="l">
              <a:spcBef>
                <a:spcPts val="0"/>
              </a:spcBef>
              <a:spcAft>
                <a:spcPts val="0"/>
              </a:spcAft>
              <a:buClr>
                <a:schemeClr val="dk1"/>
              </a:buClr>
              <a:buSzPts val="1400"/>
              <a:buChar char="-"/>
            </a:pPr>
            <a:r>
              <a:rPr lang="en-US"/>
              <a:t>Create and List on /Users</a:t>
            </a:r>
            <a:endParaRPr/>
          </a:p>
          <a:p>
            <a:pPr indent="-317500" lvl="0" marL="457200" rtl="0" algn="l">
              <a:spcBef>
                <a:spcPts val="0"/>
              </a:spcBef>
              <a:spcAft>
                <a:spcPts val="0"/>
              </a:spcAft>
              <a:buClr>
                <a:schemeClr val="dk1"/>
              </a:buClr>
              <a:buSzPts val="1400"/>
              <a:buChar char="-"/>
            </a:pPr>
            <a:r>
              <a:rPr lang="en-US"/>
              <a:t>Read, Update &amp; Delete on /User/{id}</a:t>
            </a:r>
            <a:endParaRPr/>
          </a:p>
          <a:p>
            <a:pPr indent="-317500" lvl="0" marL="457200" rtl="0" algn="l">
              <a:spcBef>
                <a:spcPts val="0"/>
              </a:spcBef>
              <a:spcAft>
                <a:spcPts val="0"/>
              </a:spcAft>
              <a:buClr>
                <a:schemeClr val="dk1"/>
              </a:buClr>
              <a:buSzPts val="1400"/>
              <a:buChar char="-"/>
            </a:pPr>
            <a:r>
              <a:rPr lang="en-US"/>
              <a:t>Creat</a:t>
            </a:r>
            <a:endParaRPr/>
          </a:p>
          <a:p>
            <a:pPr indent="-317500" lvl="0" marL="457200" rtl="0" algn="l">
              <a:spcBef>
                <a:spcPts val="0"/>
              </a:spcBef>
              <a:spcAft>
                <a:spcPts val="0"/>
              </a:spcAft>
              <a:buClr>
                <a:schemeClr val="dk1"/>
              </a:buClr>
              <a:buSzPts val="1400"/>
              <a:buChar char="-"/>
            </a:pPr>
            <a:r>
              <a:rPr lang="en-US"/>
              <a:t>e and List on /Groups</a:t>
            </a:r>
            <a:endParaRPr/>
          </a:p>
          <a:p>
            <a:pPr indent="-317500" lvl="0" marL="457200" rtl="0" algn="l">
              <a:spcBef>
                <a:spcPts val="0"/>
              </a:spcBef>
              <a:spcAft>
                <a:spcPts val="0"/>
              </a:spcAft>
              <a:buClr>
                <a:schemeClr val="dk1"/>
              </a:buClr>
              <a:buSzPts val="1400"/>
              <a:buChar char="-"/>
            </a:pPr>
            <a:r>
              <a:rPr lang="en-US"/>
              <a:t>Read, Update &amp; Delete on /Group{id}</a:t>
            </a:r>
            <a:endParaRPr/>
          </a:p>
          <a:p>
            <a:pPr indent="-317500" lvl="0" marL="457200" rtl="0" algn="l">
              <a:spcBef>
                <a:spcPts val="0"/>
              </a:spcBef>
              <a:spcAft>
                <a:spcPts val="0"/>
              </a:spcAft>
              <a:buClr>
                <a:schemeClr val="dk1"/>
              </a:buClr>
              <a:buSzPts val="1400"/>
              <a:buChar char="-"/>
            </a:pPr>
            <a:r>
              <a:rPr lang="en-US"/>
              <a:t>Create, Read, Update on /Me</a:t>
            </a:r>
            <a:endParaRPr/>
          </a:p>
          <a:p>
            <a:pPr indent="-317500" lvl="0" marL="457200" rtl="0" algn="l">
              <a:spcBef>
                <a:spcPts val="0"/>
              </a:spcBef>
              <a:spcAft>
                <a:spcPts val="0"/>
              </a:spcAft>
              <a:buClr>
                <a:schemeClr val="dk1"/>
              </a:buClr>
              <a:buSzPts val="1400"/>
              <a:buChar char="-"/>
            </a:pPr>
            <a:r>
              <a:rPr lang="en-US"/>
              <a:t>Create, Read, Update &amp; Delete on Bulk user endpoint to minimize network overhead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Rest APIs in IS are protected by “Rest API Access Control” layer. All Rest APIs in IS are currently protected by this layer. Can support any custom Rest API as well.</a:t>
            </a:r>
            <a:endParaRPr/>
          </a:p>
          <a:p>
            <a:pPr indent="0" lvl="0" marL="0" rtl="0" algn="l">
              <a:spcBef>
                <a:spcPts val="0"/>
              </a:spcBef>
              <a:spcAft>
                <a:spcPts val="0"/>
              </a:spcAft>
              <a:buClr>
                <a:schemeClr val="dk1"/>
              </a:buClr>
              <a:buSzPts val="1100"/>
              <a:buFont typeface="Arial"/>
              <a:buNone/>
            </a:pPr>
            <a:r>
              <a:rPr lang="en-US"/>
              <a:t>This layer allows pluggable authentication and authorization methods.</a:t>
            </a:r>
            <a:endParaRPr/>
          </a:p>
          <a:p>
            <a:pPr indent="0" lvl="0" marL="0" rtl="0" algn="l">
              <a:spcBef>
                <a:spcPts val="0"/>
              </a:spcBef>
              <a:spcAft>
                <a:spcPts val="0"/>
              </a:spcAft>
              <a:buClr>
                <a:schemeClr val="dk1"/>
              </a:buClr>
              <a:buSzPts val="1100"/>
              <a:buFont typeface="Arial"/>
              <a:buNone/>
            </a:pPr>
            <a:r>
              <a:rPr lang="en-US"/>
              <a:t>Authentication methods supported out-of-the-box are - Basic, Mutual TLS, OAuth2, JWT</a:t>
            </a:r>
            <a:endParaRPr/>
          </a:p>
          <a:p>
            <a:pPr indent="0" lvl="0" marL="0" rtl="0" algn="l">
              <a:spcBef>
                <a:spcPts val="0"/>
              </a:spcBef>
              <a:spcAft>
                <a:spcPts val="0"/>
              </a:spcAft>
              <a:buClr>
                <a:schemeClr val="dk1"/>
              </a:buClr>
              <a:buSzPts val="1100"/>
              <a:buFont typeface="Arial"/>
              <a:buNone/>
            </a:pPr>
            <a:r>
              <a:rPr lang="en-US"/>
              <a:t>Authorization method supported out-of-the-box is role based (permissions).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NoSQL User Store - MongoDB connector available but not in production at any customer, performance tests have to be done. So far we haven’t seen a convincing requirement for NoSQL databases.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don’t support hierarchical/nested groups out-of-the-box. However, we have implemented a extended User Store which supports Nested Groups only at the LDAP level and expose this custom implementation as an API for Petrolink. Same feature was requested by GE Healthcare as well.</a:t>
            </a:r>
            <a:endParaRPr/>
          </a:p>
          <a:p>
            <a:pPr indent="0" lvl="0" marL="0" rtl="0" algn="l">
              <a:spcBef>
                <a:spcPts val="0"/>
              </a:spcBef>
              <a:spcAft>
                <a:spcPts val="0"/>
              </a:spcAft>
              <a:buClr>
                <a:schemeClr val="dk1"/>
              </a:buClr>
              <a:buSzPts val="1100"/>
              <a:buFont typeface="Arial"/>
              <a:buNone/>
            </a:pPr>
            <a:r>
              <a:rPr lang="en-US"/>
              <a:t>We don’t support group attributes.</a:t>
            </a:r>
            <a:endParaRPr/>
          </a:p>
          <a:p>
            <a:pPr indent="0" lvl="0" marL="0" rtl="0" algn="l">
              <a:spcBef>
                <a:spcPts val="0"/>
              </a:spcBef>
              <a:spcAft>
                <a:spcPts val="0"/>
              </a:spcAft>
              <a:buClr>
                <a:schemeClr val="dk1"/>
              </a:buClr>
              <a:buSzPts val="1100"/>
              <a:buFont typeface="Arial"/>
              <a:buNone/>
            </a:pPr>
            <a:r>
              <a:rPr lang="en-US"/>
              <a:t>We don’t support group metadata.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Although it is decided that in-JVM multi-tenancy will be removed from API Manager and EI it is still not concluded for IS. IS needs to support the concept of organizations in some form or the other. Currently multi-tenancy is what resembles this very closely.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Al-Elm (Saudi Arabia) - 4M+ users; 4 instances; MSSQL user store</a:t>
            </a:r>
            <a:endParaRPr/>
          </a:p>
          <a:p>
            <a:pPr indent="0" lvl="0" marL="0" rtl="0" algn="l">
              <a:spcBef>
                <a:spcPts val="0"/>
              </a:spcBef>
              <a:spcAft>
                <a:spcPts val="0"/>
              </a:spcAft>
              <a:buClr>
                <a:schemeClr val="dk1"/>
              </a:buClr>
              <a:buSzPts val="1100"/>
              <a:buFont typeface="Arial"/>
              <a:buNone/>
            </a:pPr>
            <a:r>
              <a:rPr lang="en-US"/>
              <a:t>State of Arizona - CIAM and workforce IAM; MSSQL and Active Directory user store</a:t>
            </a:r>
            <a:endParaRPr/>
          </a:p>
          <a:p>
            <a:pPr indent="0" lvl="0" marL="0" rtl="0" algn="l">
              <a:spcBef>
                <a:spcPts val="0"/>
              </a:spcBef>
              <a:spcAft>
                <a:spcPts val="0"/>
              </a:spcAft>
              <a:buClr>
                <a:schemeClr val="dk1"/>
              </a:buClr>
              <a:buSzPts val="1100"/>
              <a:buFont typeface="Arial"/>
              <a:buNone/>
            </a:pPr>
            <a:r>
              <a:rPr lang="en-US"/>
              <a:t>Seagate - 1M+ users/customers; Oracle DB user store</a:t>
            </a:r>
            <a:endParaRPr/>
          </a:p>
          <a:p>
            <a:pPr indent="0" lvl="0" marL="0" rtl="0" algn="l">
              <a:spcBef>
                <a:spcPts val="0"/>
              </a:spcBef>
              <a:spcAft>
                <a:spcPts val="0"/>
              </a:spcAft>
              <a:buClr>
                <a:schemeClr val="dk1"/>
              </a:buClr>
              <a:buSzPts val="1100"/>
              <a:buFont typeface="Arial"/>
              <a:buNone/>
            </a:pPr>
            <a:r>
              <a:rPr lang="en-US"/>
              <a:t>Trimble - 2M+ users/customer; OpenLDAP user store with 40+ service providers.</a:t>
            </a:r>
            <a:endParaRPr/>
          </a:p>
          <a:p>
            <a:pPr indent="0" lvl="0" marL="0" rtl="0" algn="l">
              <a:spcBef>
                <a:spcPts val="0"/>
              </a:spcBef>
              <a:spcAft>
                <a:spcPts val="0"/>
              </a:spcAft>
              <a:buNone/>
            </a:pPr>
            <a:r>
              <a:t/>
            </a:r>
            <a:endParaRPr/>
          </a:p>
        </p:txBody>
      </p:sp>
      <p:sp>
        <p:nvSpPr>
          <p:cNvPr id="721" name="Google Shape;721;g2144e831f0_0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1f4735fdf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33" name="Google Shape;733;g1f4735fdf9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1f4735fdf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41" name="Google Shape;741;g1f4735fdf9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1f49ddb8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54" name="Google Shape;754;g1f49ddb8f0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1e0d0600f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64" name="Google Shape;764;g1e0d0600f7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1f4735fdf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f4735fd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74" name="Google Shape;774;g1f4735fdf9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204465d126_3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81" name="Google Shape;781;g204465d126_3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1e090ca0b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90" name="Google Shape;790;g1e090ca0be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1e090ca0b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798" name="Google Shape;798;g1e090ca0be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3da530d5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3da530d5c_0_2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223e98e8b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807" name="Google Shape;807;g223e98e8bd_2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1f4735fdf9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f4735fd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816" name="Google Shape;816;g1f4735fdf9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398fd3e60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58000"/>
              </a:lnSpc>
              <a:spcBef>
                <a:spcPts val="2400"/>
              </a:spcBef>
              <a:spcAft>
                <a:spcPts val="0"/>
              </a:spcAft>
              <a:buClr>
                <a:schemeClr val="dk1"/>
              </a:buClr>
              <a:buSzPts val="1200"/>
              <a:buFont typeface="Nunito Sans"/>
              <a:buChar char="●"/>
            </a:pPr>
            <a:r>
              <a:rPr lang="en-US">
                <a:latin typeface="Nunito Sans"/>
                <a:ea typeface="Nunito Sans"/>
                <a:cs typeface="Nunito Sans"/>
                <a:sym typeface="Nunito Sans"/>
              </a:rPr>
              <a:t>any self-care user profile creation, user provisioning to other systems, sharing user attributes through SSO and identity federation are fully based on user consent.</a:t>
            </a:r>
            <a:endParaRPr>
              <a:latin typeface="Nunito Sans"/>
              <a:ea typeface="Nunito Sans"/>
              <a:cs typeface="Nunito Sans"/>
              <a:sym typeface="Nunito Sans"/>
            </a:endParaRPr>
          </a:p>
          <a:p>
            <a:pPr indent="-304800" lvl="0" marL="749300" rtl="0" algn="l">
              <a:lnSpc>
                <a:spcPct val="158000"/>
              </a:lnSpc>
              <a:spcBef>
                <a:spcPts val="0"/>
              </a:spcBef>
              <a:spcAft>
                <a:spcPts val="0"/>
              </a:spcAft>
              <a:buClr>
                <a:schemeClr val="dk1"/>
              </a:buClr>
              <a:buSzPts val="1200"/>
              <a:buFont typeface="Nunito Sans"/>
              <a:buChar char="●"/>
            </a:pPr>
            <a:r>
              <a:rPr lang="en-US">
                <a:latin typeface="Nunito Sans"/>
                <a:ea typeface="Nunito Sans"/>
                <a:cs typeface="Nunito Sans"/>
                <a:sym typeface="Nunito Sans"/>
              </a:rPr>
              <a:t>User can review, modify and revoke given consents via self-care user portal or via the RESTful Consent API.</a:t>
            </a:r>
            <a:endParaRPr>
              <a:latin typeface="Nunito Sans"/>
              <a:ea typeface="Nunito Sans"/>
              <a:cs typeface="Nunito Sans"/>
              <a:sym typeface="Nunito Sans"/>
            </a:endParaRPr>
          </a:p>
          <a:p>
            <a:pPr indent="-304800" lvl="0" marL="749300" rtl="0" algn="l">
              <a:lnSpc>
                <a:spcPct val="158000"/>
              </a:lnSpc>
              <a:spcBef>
                <a:spcPts val="0"/>
              </a:spcBef>
              <a:spcAft>
                <a:spcPts val="0"/>
              </a:spcAft>
              <a:buClr>
                <a:schemeClr val="dk1"/>
              </a:buClr>
              <a:buSzPts val="1200"/>
              <a:buFont typeface="Nunito Sans"/>
              <a:buChar char="●"/>
            </a:pPr>
            <a:r>
              <a:rPr lang="en-US">
                <a:latin typeface="Nunito Sans"/>
                <a:ea typeface="Nunito Sans"/>
                <a:cs typeface="Nunito Sans"/>
                <a:sym typeface="Nunito Sans"/>
              </a:rPr>
              <a:t>Consent API can be also used to integrate WSO2 IS consent management capabilities with existing applications.</a:t>
            </a:r>
            <a:endParaRPr>
              <a:latin typeface="Nunito Sans"/>
              <a:ea typeface="Nunito Sans"/>
              <a:cs typeface="Nunito Sans"/>
              <a:sym typeface="Nunito Sans"/>
            </a:endParaRPr>
          </a:p>
          <a:p>
            <a:pPr indent="-304800" lvl="0" marL="749300" rtl="0" algn="l">
              <a:lnSpc>
                <a:spcPct val="158000"/>
              </a:lnSpc>
              <a:spcBef>
                <a:spcPts val="0"/>
              </a:spcBef>
              <a:spcAft>
                <a:spcPts val="0"/>
              </a:spcAft>
              <a:buClr>
                <a:schemeClr val="dk1"/>
              </a:buClr>
              <a:buSzPts val="1200"/>
              <a:buFont typeface="Nunito Sans"/>
              <a:buChar char="●"/>
            </a:pPr>
            <a:r>
              <a:rPr lang="en-US">
                <a:latin typeface="Nunito Sans"/>
                <a:ea typeface="Nunito Sans"/>
                <a:cs typeface="Nunito Sans"/>
                <a:sym typeface="Nunito Sans"/>
              </a:rPr>
              <a:t>WSO2 IS can be used to manage consent of any 3rd party application via the RESTful Consent API.</a:t>
            </a:r>
            <a:endParaRPr>
              <a:latin typeface="Nunito Sans"/>
              <a:ea typeface="Nunito Sans"/>
              <a:cs typeface="Nunito Sans"/>
              <a:sym typeface="Nunito Sans"/>
            </a:endParaRPr>
          </a:p>
          <a:p>
            <a:pPr indent="0" lvl="0" marL="0" rtl="0" algn="l">
              <a:spcBef>
                <a:spcPts val="0"/>
              </a:spcBef>
              <a:spcAft>
                <a:spcPts val="0"/>
              </a:spcAft>
              <a:buNone/>
            </a:pPr>
            <a:r>
              <a:t/>
            </a:r>
            <a:endParaRPr/>
          </a:p>
        </p:txBody>
      </p:sp>
      <p:sp>
        <p:nvSpPr>
          <p:cNvPr id="823" name="Google Shape;823;g398fd3e605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398fd3e60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398fd3e605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398fd3e605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2100"/>
              </a:spcBef>
              <a:spcAft>
                <a:spcPts val="0"/>
              </a:spcAft>
              <a:buClr>
                <a:schemeClr val="dk1"/>
              </a:buClr>
              <a:buSzPts val="1100"/>
              <a:buFont typeface="Arial"/>
              <a:buNone/>
            </a:pPr>
            <a:r>
              <a:rPr lang="en-US">
                <a:latin typeface="Nunito Sans"/>
                <a:ea typeface="Nunito Sans"/>
                <a:cs typeface="Nunito Sans"/>
                <a:sym typeface="Nunito Sans"/>
              </a:rPr>
              <a:t>. </a:t>
            </a:r>
            <a:endParaRPr/>
          </a:p>
        </p:txBody>
      </p:sp>
      <p:sp>
        <p:nvSpPr>
          <p:cNvPr id="837" name="Google Shape;837;g398fd3e605_2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398fd3e605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98fd3e60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845" name="Google Shape;845;g398fd3e605_2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1e090ca0b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1e090ca0be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1f633044e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1f633044e0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204465d126_3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04465d126_3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882" name="Google Shape;882;g204465d126_3_3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225ace02c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5ace02c3_0_10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204465d126_3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04465d126_3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204465d126_3_3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1e0d0600f7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e0d0600f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900" name="Google Shape;900;g1e0d0600f7_0_2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1e0d0600f7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e0d0600f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t/>
            </a:r>
            <a:endParaRPr sz="1350">
              <a:solidFill>
                <a:srgbClr val="000000"/>
              </a:solidFill>
              <a:latin typeface="Nunito Sans"/>
              <a:ea typeface="Nunito Sans"/>
              <a:cs typeface="Nunito Sans"/>
              <a:sym typeface="Nunito Sans"/>
            </a:endParaRPr>
          </a:p>
          <a:p>
            <a:pPr indent="0" lvl="0" marL="0" rtl="0" algn="l">
              <a:spcBef>
                <a:spcPts val="1100"/>
              </a:spcBef>
              <a:spcAft>
                <a:spcPts val="0"/>
              </a:spcAft>
              <a:buNone/>
            </a:pPr>
            <a:r>
              <a:t/>
            </a:r>
            <a:endParaRPr>
              <a:solidFill>
                <a:srgbClr val="000000"/>
              </a:solidFill>
            </a:endParaRPr>
          </a:p>
        </p:txBody>
      </p:sp>
      <p:sp>
        <p:nvSpPr>
          <p:cNvPr id="907" name="Google Shape;907;g1e0d0600f7_0_2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3cb748f283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cb748f28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3cb748f283_0_1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1e0d0600f7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e0d0600f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1e0d0600f7_0_3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215f286103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15f28610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WSO2 Enterprise Integrator is The pure open source Integration product which is Comprehensive, Customizable and Extensible.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thinking of your Tailormade integration solution in your story of Digital Transformation, WSO2 EI can be seen as the ideal product </a:t>
            </a:r>
            <a:endParaRPr/>
          </a:p>
          <a:p>
            <a:pPr indent="-317500" lvl="0" marL="457200" rtl="0" algn="l">
              <a:spcBef>
                <a:spcPts val="0"/>
              </a:spcBef>
              <a:spcAft>
                <a:spcPts val="0"/>
              </a:spcAft>
              <a:buSzPts val="1400"/>
              <a:buChar char="-"/>
            </a:pPr>
            <a:r>
              <a:rPr lang="en-US"/>
              <a:t>Which supports the standard integration cases, enterprise integration standards</a:t>
            </a:r>
            <a:endParaRPr/>
          </a:p>
          <a:p>
            <a:pPr indent="-317500" lvl="0" marL="457200" rtl="0" algn="l">
              <a:spcBef>
                <a:spcPts val="0"/>
              </a:spcBef>
              <a:spcAft>
                <a:spcPts val="0"/>
              </a:spcAft>
              <a:buSzPts val="1400"/>
              <a:buChar char="-"/>
            </a:pPr>
            <a:r>
              <a:rPr lang="en-US"/>
              <a:t>Which also provides a framework for further customization and extension.</a:t>
            </a:r>
            <a:endParaRPr/>
          </a:p>
        </p:txBody>
      </p:sp>
      <p:sp>
        <p:nvSpPr>
          <p:cNvPr id="934" name="Google Shape;934;g215f286103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3cb748f28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cb748f283_0_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No.1 open source identity federation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Q3 and Q4 </a:t>
            </a:r>
            <a:endParaRPr/>
          </a:p>
          <a:p>
            <a:pPr indent="0" lvl="0" marL="0" rtl="0" algn="l">
              <a:spcBef>
                <a:spcPts val="0"/>
              </a:spcBef>
              <a:spcAft>
                <a:spcPts val="0"/>
              </a:spcAft>
              <a:buNone/>
            </a:pPr>
            <a:r>
              <a:rPr lang="en-US"/>
              <a:t>Privacy </a:t>
            </a:r>
            <a:endParaRPr/>
          </a:p>
          <a:p>
            <a:pPr indent="0" lvl="0" marL="0" rtl="0" algn="l">
              <a:spcBef>
                <a:spcPts val="0"/>
              </a:spcBef>
              <a:spcAft>
                <a:spcPts val="0"/>
              </a:spcAft>
              <a:buNone/>
            </a:pPr>
            <a:r>
              <a:rPr lang="en-US"/>
              <a:t>Adaptive authentication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3cb748f28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cb748f28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WSO2 Enterprise Integrator is The pure open source Integration product which is Comprehensive, Customizable and Extensible.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thinking of your Tailormade integration solution in your story of Digital Transformation, WSO2 EI can be seen as the ideal product </a:t>
            </a:r>
            <a:endParaRPr/>
          </a:p>
          <a:p>
            <a:pPr indent="-317500" lvl="0" marL="457200" rtl="0" algn="l">
              <a:spcBef>
                <a:spcPts val="0"/>
              </a:spcBef>
              <a:spcAft>
                <a:spcPts val="0"/>
              </a:spcAft>
              <a:buSzPts val="1400"/>
              <a:buChar char="-"/>
            </a:pPr>
            <a:r>
              <a:rPr lang="en-US"/>
              <a:t>Which supports the standard integration cases, enterprise integration standards</a:t>
            </a:r>
            <a:endParaRPr/>
          </a:p>
          <a:p>
            <a:pPr indent="-317500" lvl="0" marL="457200" rtl="0" algn="l">
              <a:spcBef>
                <a:spcPts val="0"/>
              </a:spcBef>
              <a:spcAft>
                <a:spcPts val="0"/>
              </a:spcAft>
              <a:buSzPts val="1400"/>
              <a:buChar char="-"/>
            </a:pPr>
            <a:r>
              <a:rPr lang="en-US"/>
              <a:t>Which also provides a framework for further customization and extension.</a:t>
            </a:r>
            <a:endParaRPr/>
          </a:p>
        </p:txBody>
      </p:sp>
      <p:sp>
        <p:nvSpPr>
          <p:cNvPr id="955" name="Google Shape;955;g3cb748f283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3cb62f0929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cb62f092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3cb62f0929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63da530d5c_0_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63da530d5c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63da530d5c_0_4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225ace02c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225ace02c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here we need to talk a bit about what it means to be a organization that’s in the age of the consumer.</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Basically this means at present the businesses are tuning to what consumers need. The feedback cycle is very fast. Business are exposed to alot of tools to monitor the consumers. Like location tracking, buying patterns etc.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Businesses are using many different ways to be close to the consumer. Mobile / alexa / google home / TV etc. So the consumers challenge the businesses to do new things and follow them.</a:t>
            </a:r>
            <a:endParaRPr sz="1000">
              <a:solidFill>
                <a:srgbClr val="333333"/>
              </a:solidFill>
              <a:highlight>
                <a:srgbClr val="FFFFFF"/>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1e090ca0be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e090ca0b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1e090ca0be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1e090ca0be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e090ca0b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1e090ca0be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204465d126_3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04465d126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204465d126_3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3603baef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3603baef9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1e0d0600f7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e0d0600f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g1e0d0600f7_0_2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225ace02c3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225ace02c3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here we need to talk a bit about what it means to be a organization that’s in the age of the consumer.</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Basically this means at present the businesses are tuning to what consumers need. The feedback cycle is very fast. Business are exposed to alot of tools to monitor the consumers. Like location tracking, buying patterns etc.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76200" marR="76200" rtl="0" algn="l">
              <a:lnSpc>
                <a:spcPct val="115000"/>
              </a:lnSpc>
              <a:spcBef>
                <a:spcPts val="0"/>
              </a:spcBef>
              <a:spcAft>
                <a:spcPts val="0"/>
              </a:spcAft>
              <a:buClr>
                <a:schemeClr val="dk1"/>
              </a:buClr>
              <a:buSzPts val="1100"/>
              <a:buFont typeface="Arial"/>
              <a:buNone/>
            </a:pPr>
            <a:r>
              <a:rPr lang="en-US" sz="1000">
                <a:solidFill>
                  <a:srgbClr val="333333"/>
                </a:solidFill>
                <a:highlight>
                  <a:srgbClr val="FFFFFF"/>
                </a:highlight>
              </a:rPr>
              <a:t>Businesses are using many different ways to be close to the consumer. Mobile / alexa / google home / TV etc. So the consumers challenge the businesses to do new things and follow them.</a:t>
            </a:r>
            <a:endParaRPr sz="1000">
              <a:solidFill>
                <a:srgbClr val="333333"/>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1f6372f2d6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f6372f2d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1f6372f2d6_2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2ff0a5da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2ff0a5d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62ff0a5da8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9.jp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s>
</file>

<file path=ppt/slideLayouts/_rels/slideLayout33.xml.rels><?xml version="1.0" encoding="UTF-8" standalone="yes"?><Relationships xmlns="http://schemas.openxmlformats.org/package/2006/relationships"><Relationship Id="rId11" Type="http://schemas.openxmlformats.org/officeDocument/2006/relationships/hyperlink" Target="http://twitter.com/wso2" TargetMode="External"/><Relationship Id="rId10" Type="http://schemas.openxmlformats.org/officeDocument/2006/relationships/image" Target="../media/image22.png"/><Relationship Id="rId13" Type="http://schemas.openxmlformats.org/officeDocument/2006/relationships/hyperlink" Target="http://wso2.com/" TargetMode="External"/><Relationship Id="rId12" Type="http://schemas.openxmlformats.org/officeDocument/2006/relationships/image" Target="../media/image15.png"/><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hyperlink" Target="https://www.youtube.com/user/WSO2TechFlicks?sub_confirmation=1" TargetMode="External"/><Relationship Id="rId4" Type="http://schemas.openxmlformats.org/officeDocument/2006/relationships/image" Target="../media/image17.png"/><Relationship Id="rId9" Type="http://schemas.openxmlformats.org/officeDocument/2006/relationships/hyperlink" Target="https://www.linkedin.com/company-beta/66028/" TargetMode="External"/><Relationship Id="rId5" Type="http://schemas.openxmlformats.org/officeDocument/2006/relationships/hyperlink" Target="http://www.facebook.com/WSO2Inc" TargetMode="External"/><Relationship Id="rId6" Type="http://schemas.openxmlformats.org/officeDocument/2006/relationships/image" Target="../media/image20.png"/><Relationship Id="rId7" Type="http://schemas.openxmlformats.org/officeDocument/2006/relationships/hyperlink" Target="https://plus.google.com/102978163165933210309" TargetMode="External"/><Relationship Id="rId8"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1" Type="http://schemas.openxmlformats.org/officeDocument/2006/relationships/hyperlink" Target="https://plus.google.com/102978163165933210309" TargetMode="External"/><Relationship Id="rId10" Type="http://schemas.openxmlformats.org/officeDocument/2006/relationships/image" Target="../media/image23.png"/><Relationship Id="rId12" Type="http://schemas.openxmlformats.org/officeDocument/2006/relationships/image" Target="../media/image26.png"/><Relationship Id="rId1" Type="http://schemas.openxmlformats.org/officeDocument/2006/relationships/slideMaster" Target="../slideMasters/slideMaster4.xml"/><Relationship Id="rId2" Type="http://schemas.openxmlformats.org/officeDocument/2006/relationships/hyperlink" Target="http://wso2.com/" TargetMode="External"/><Relationship Id="rId3" Type="http://schemas.openxmlformats.org/officeDocument/2006/relationships/hyperlink" Target="https://www.linkedin.com/company-beta/66028/" TargetMode="External"/><Relationship Id="rId4" Type="http://schemas.openxmlformats.org/officeDocument/2006/relationships/image" Target="../media/image27.png"/><Relationship Id="rId9" Type="http://schemas.openxmlformats.org/officeDocument/2006/relationships/hyperlink" Target="https://www.facebook.com/WSO2Inc" TargetMode="External"/><Relationship Id="rId5" Type="http://schemas.openxmlformats.org/officeDocument/2006/relationships/hyperlink" Target="https://twitter.com/wso2" TargetMode="External"/><Relationship Id="rId6" Type="http://schemas.openxmlformats.org/officeDocument/2006/relationships/image" Target="../media/image18.png"/><Relationship Id="rId7" Type="http://schemas.openxmlformats.org/officeDocument/2006/relationships/hyperlink" Target="https://www.youtube.com/user/WSO2TechFlicks?sub_confirmation=1" TargetMode="External"/><Relationship Id="rId8"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1" Type="http://schemas.openxmlformats.org/officeDocument/2006/relationships/hyperlink" Target="http://twitter.com/wso2" TargetMode="External"/><Relationship Id="rId10" Type="http://schemas.openxmlformats.org/officeDocument/2006/relationships/image" Target="../media/image10.png"/><Relationship Id="rId13" Type="http://schemas.openxmlformats.org/officeDocument/2006/relationships/hyperlink" Target="http://wso2.com/" TargetMode="External"/><Relationship Id="rId12"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hyperlink" Target="https://www.youtube.com/user/WSO2TechFlicks?sub_confirmation=1" TargetMode="External"/><Relationship Id="rId4" Type="http://schemas.openxmlformats.org/officeDocument/2006/relationships/image" Target="../media/image6.png"/><Relationship Id="rId9" Type="http://schemas.openxmlformats.org/officeDocument/2006/relationships/hyperlink" Target="https://www.linkedin.com/company-beta/66028/" TargetMode="External"/><Relationship Id="rId5" Type="http://schemas.openxmlformats.org/officeDocument/2006/relationships/hyperlink" Target="http://www.facebook.com/WSO2Inc" TargetMode="External"/><Relationship Id="rId6" Type="http://schemas.openxmlformats.org/officeDocument/2006/relationships/image" Target="../media/image3.png"/><Relationship Id="rId7" Type="http://schemas.openxmlformats.org/officeDocument/2006/relationships/hyperlink" Target="https://plus.google.com/102978163165933210309" TargetMode="External"/><Relationship Id="rId8"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rotWithShape="1">
          <a:blip r:embed="rId2">
            <a:alphaModFix/>
          </a:blip>
          <a:stretch>
            <a:fillRect b="0" l="0" r="0" t="0"/>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1143000" y="2038350"/>
            <a:ext cx="7162800" cy="7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Nunito Sans"/>
              <a:buNone/>
              <a:defRPr b="0" i="0" sz="2600" u="none" cap="none" strike="noStrike">
                <a:solidFill>
                  <a:schemeClr val="lt1"/>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 name="Google Shape;15;p2"/>
          <p:cNvSpPr txBox="1"/>
          <p:nvPr>
            <p:ph idx="1" type="body"/>
          </p:nvPr>
        </p:nvSpPr>
        <p:spPr>
          <a:xfrm>
            <a:off x="1143000" y="2876549"/>
            <a:ext cx="7162800" cy="381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2"/>
          <p:cNvSpPr txBox="1"/>
          <p:nvPr>
            <p:ph idx="2" type="body"/>
          </p:nvPr>
        </p:nvSpPr>
        <p:spPr>
          <a:xfrm>
            <a:off x="1143000" y="3714749"/>
            <a:ext cx="7010400" cy="381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chemeClr val="lt1"/>
              </a:buClr>
              <a:buSzPts val="1400"/>
              <a:buFont typeface="Arial"/>
              <a:buNone/>
              <a:defRPr b="0" i="0" sz="1800" u="none" cap="none" strike="noStrike">
                <a:solidFill>
                  <a:schemeClr val="lt1"/>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 name="Google Shape;17;p2"/>
          <p:cNvSpPr txBox="1"/>
          <p:nvPr>
            <p:ph idx="3" type="body"/>
          </p:nvPr>
        </p:nvSpPr>
        <p:spPr>
          <a:xfrm>
            <a:off x="1143000" y="4095749"/>
            <a:ext cx="7010400" cy="22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2"/>
          <p:cNvSpPr txBox="1"/>
          <p:nvPr>
            <p:ph idx="4" type="body"/>
          </p:nvPr>
        </p:nvSpPr>
        <p:spPr>
          <a:xfrm>
            <a:off x="1143000" y="4400550"/>
            <a:ext cx="7010400" cy="22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80"/>
              </a:spcBef>
              <a:spcAft>
                <a:spcPts val="0"/>
              </a:spcAft>
              <a:buClr>
                <a:srgbClr val="BFBFBF"/>
              </a:buClr>
              <a:buSzPts val="1400"/>
              <a:buFont typeface="Arial"/>
              <a:buNone/>
              <a:defRPr b="0" i="0" sz="2400" u="none" cap="none" strike="noStrike">
                <a:solidFill>
                  <a:srgbClr val="BFBFB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64" name="Shape 64"/>
        <p:cNvGrpSpPr/>
        <p:nvPr/>
      </p:nvGrpSpPr>
      <p:grpSpPr>
        <a:xfrm>
          <a:off x="0" y="0"/>
          <a:ext cx="0" cy="0"/>
          <a:chOff x="0" y="0"/>
          <a:chExt cx="0" cy="0"/>
        </a:xfrm>
      </p:grpSpPr>
      <p:sp>
        <p:nvSpPr>
          <p:cNvPr id="65" name="Google Shape;65;p11"/>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cxnSp>
        <p:nvCxnSpPr>
          <p:cNvPr id="66" name="Google Shape;66;p11"/>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67" name="Google Shape;67;p11"/>
          <p:cNvSpPr txBox="1"/>
          <p:nvPr>
            <p:ph idx="1"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 name="Google Shape;68;p11"/>
          <p:cNvSpPr txBox="1"/>
          <p:nvPr>
            <p:ph idx="2" type="body"/>
          </p:nvPr>
        </p:nvSpPr>
        <p:spPr>
          <a:xfrm>
            <a:off x="838200" y="1809750"/>
            <a:ext cx="3657600" cy="26670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20"/>
              </a:spcBef>
              <a:spcAft>
                <a:spcPts val="0"/>
              </a:spcAft>
              <a:buClr>
                <a:srgbClr val="505050"/>
              </a:buClr>
              <a:buSzPts val="1400"/>
              <a:buFont typeface="Arial"/>
              <a:buNone/>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9" name="Google Shape;69;p11"/>
          <p:cNvSpPr/>
          <p:nvPr>
            <p:ph idx="3" type="pic"/>
          </p:nvPr>
        </p:nvSpPr>
        <p:spPr>
          <a:xfrm>
            <a:off x="4648200" y="1809750"/>
            <a:ext cx="3657600" cy="2667000"/>
          </a:xfrm>
          <a:prstGeom prst="rect">
            <a:avLst/>
          </a:prstGeom>
          <a:noFill/>
          <a:ln>
            <a:noFill/>
          </a:ln>
        </p:spPr>
        <p:txBody>
          <a:bodyPr anchorCtr="0" anchor="t" bIns="91425" lIns="91425" spcFirstLastPara="1" rIns="91425" wrap="square" tIns="91425">
            <a:noAutofit/>
          </a:bodyPr>
          <a:lstStyle>
            <a:lvl1pPr indent="0" lvl="0" marL="0" marR="0" rtl="0" algn="l">
              <a:spcBef>
                <a:spcPts val="280"/>
              </a:spcBef>
              <a:spcAft>
                <a:spcPts val="0"/>
              </a:spcAft>
              <a:buClr>
                <a:srgbClr val="D8D8D8"/>
              </a:buClr>
              <a:buSzPts val="1400"/>
              <a:buFont typeface="Arial"/>
              <a:buNone/>
              <a:defRPr b="0" i="0" sz="1400" u="none" cap="none" strike="noStrike">
                <a:solidFill>
                  <a:srgbClr val="D8D8D8"/>
                </a:solidFill>
                <a:latin typeface="Nunito Sans"/>
                <a:ea typeface="Nunito Sans"/>
                <a:cs typeface="Nunito Sans"/>
                <a:sym typeface="Nunito Sans"/>
              </a:defRPr>
            </a:lvl1pPr>
            <a:lvl2pPr indent="0" lvl="1" marL="4572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228600" lvl="2" marL="11430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228600" lvl="3" marL="16002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228600" lvl="4" marL="20574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934200" y="4781550"/>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200">
                <a:solidFill>
                  <a:schemeClr val="lt1"/>
                </a:solidFill>
                <a:latin typeface="Nunito Sans"/>
                <a:ea typeface="Nunito Sans"/>
                <a:cs typeface="Nunito Sans"/>
                <a:sym typeface="Nunito Sans"/>
              </a:defRPr>
            </a:lvl1pPr>
            <a:lvl2pPr indent="0" lvl="1" marL="0" marR="0" rtl="0" algn="r">
              <a:spcBef>
                <a:spcPts val="0"/>
              </a:spcBef>
              <a:buNone/>
              <a:defRPr b="1" sz="1200">
                <a:solidFill>
                  <a:schemeClr val="lt1"/>
                </a:solidFill>
                <a:latin typeface="Nunito Sans"/>
                <a:ea typeface="Nunito Sans"/>
                <a:cs typeface="Nunito Sans"/>
                <a:sym typeface="Nunito Sans"/>
              </a:defRPr>
            </a:lvl2pPr>
            <a:lvl3pPr indent="0" lvl="2" marL="0" marR="0" rtl="0" algn="r">
              <a:spcBef>
                <a:spcPts val="0"/>
              </a:spcBef>
              <a:buNone/>
              <a:defRPr b="1" sz="1200">
                <a:solidFill>
                  <a:schemeClr val="lt1"/>
                </a:solidFill>
                <a:latin typeface="Nunito Sans"/>
                <a:ea typeface="Nunito Sans"/>
                <a:cs typeface="Nunito Sans"/>
                <a:sym typeface="Nunito Sans"/>
              </a:defRPr>
            </a:lvl3pPr>
            <a:lvl4pPr indent="0" lvl="3" marL="0" marR="0" rtl="0" algn="r">
              <a:spcBef>
                <a:spcPts val="0"/>
              </a:spcBef>
              <a:buNone/>
              <a:defRPr b="1" sz="1200">
                <a:solidFill>
                  <a:schemeClr val="lt1"/>
                </a:solidFill>
                <a:latin typeface="Nunito Sans"/>
                <a:ea typeface="Nunito Sans"/>
                <a:cs typeface="Nunito Sans"/>
                <a:sym typeface="Nunito Sans"/>
              </a:defRPr>
            </a:lvl4pPr>
            <a:lvl5pPr indent="0" lvl="4" marL="0" marR="0" rtl="0" algn="r">
              <a:spcBef>
                <a:spcPts val="0"/>
              </a:spcBef>
              <a:buNone/>
              <a:defRPr b="1" sz="1200">
                <a:solidFill>
                  <a:schemeClr val="lt1"/>
                </a:solidFill>
                <a:latin typeface="Nunito Sans"/>
                <a:ea typeface="Nunito Sans"/>
                <a:cs typeface="Nunito Sans"/>
                <a:sym typeface="Nunito Sans"/>
              </a:defRPr>
            </a:lvl5pPr>
            <a:lvl6pPr indent="0" lvl="5" marL="0" marR="0" rtl="0" algn="r">
              <a:spcBef>
                <a:spcPts val="0"/>
              </a:spcBef>
              <a:buNone/>
              <a:defRPr b="1" sz="1200">
                <a:solidFill>
                  <a:schemeClr val="lt1"/>
                </a:solidFill>
                <a:latin typeface="Nunito Sans"/>
                <a:ea typeface="Nunito Sans"/>
                <a:cs typeface="Nunito Sans"/>
                <a:sym typeface="Nunito Sans"/>
              </a:defRPr>
            </a:lvl6pPr>
            <a:lvl7pPr indent="0" lvl="6" marL="0" marR="0" rtl="0" algn="r">
              <a:spcBef>
                <a:spcPts val="0"/>
              </a:spcBef>
              <a:buNone/>
              <a:defRPr b="1" sz="1200">
                <a:solidFill>
                  <a:schemeClr val="lt1"/>
                </a:solidFill>
                <a:latin typeface="Nunito Sans"/>
                <a:ea typeface="Nunito Sans"/>
                <a:cs typeface="Nunito Sans"/>
                <a:sym typeface="Nunito Sans"/>
              </a:defRPr>
            </a:lvl7pPr>
            <a:lvl8pPr indent="0" lvl="7" marL="0" marR="0" rtl="0" algn="r">
              <a:spcBef>
                <a:spcPts val="0"/>
              </a:spcBef>
              <a:buNone/>
              <a:defRPr b="1" sz="1200">
                <a:solidFill>
                  <a:schemeClr val="lt1"/>
                </a:solidFill>
                <a:latin typeface="Nunito Sans"/>
                <a:ea typeface="Nunito Sans"/>
                <a:cs typeface="Nunito Sans"/>
                <a:sym typeface="Nunito Sans"/>
              </a:defRPr>
            </a:lvl8pPr>
            <a:lvl9pPr indent="0" lvl="8" marL="0" marR="0" rtl="0" algn="r">
              <a:spcBef>
                <a:spcPts val="0"/>
              </a:spcBef>
              <a:buNone/>
              <a:defRPr b="1" sz="1200">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nd Content">
  <p:cSld name="4_Title and Content">
    <p:spTree>
      <p:nvGrpSpPr>
        <p:cNvPr id="71" name="Shape 71"/>
        <p:cNvGrpSpPr/>
        <p:nvPr/>
      </p:nvGrpSpPr>
      <p:grpSpPr>
        <a:xfrm>
          <a:off x="0" y="0"/>
          <a:ext cx="0" cy="0"/>
          <a:chOff x="0" y="0"/>
          <a:chExt cx="0" cy="0"/>
        </a:xfrm>
      </p:grpSpPr>
      <p:sp>
        <p:nvSpPr>
          <p:cNvPr id="72" name="Google Shape;72;p12"/>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cxnSp>
        <p:nvCxnSpPr>
          <p:cNvPr id="73" name="Google Shape;73;p12"/>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74" name="Google Shape;74;p12"/>
          <p:cNvSpPr txBox="1"/>
          <p:nvPr>
            <p:ph idx="1"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5" name="Google Shape;75;p12"/>
          <p:cNvSpPr txBox="1"/>
          <p:nvPr>
            <p:ph idx="2" type="body"/>
          </p:nvPr>
        </p:nvSpPr>
        <p:spPr>
          <a:xfrm>
            <a:off x="838200" y="1809750"/>
            <a:ext cx="3657600" cy="26670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20"/>
              </a:spcBef>
              <a:spcAft>
                <a:spcPts val="0"/>
              </a:spcAft>
              <a:buClr>
                <a:srgbClr val="505050"/>
              </a:buClr>
              <a:buSzPts val="1400"/>
              <a:buFont typeface="Arial"/>
              <a:buNone/>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6" name="Google Shape;76;p12"/>
          <p:cNvSpPr txBox="1"/>
          <p:nvPr>
            <p:ph idx="3" type="body"/>
          </p:nvPr>
        </p:nvSpPr>
        <p:spPr>
          <a:xfrm>
            <a:off x="4648200" y="1809750"/>
            <a:ext cx="3657600" cy="2667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20"/>
              </a:spcBef>
              <a:spcAft>
                <a:spcPts val="0"/>
              </a:spcAft>
              <a:buClr>
                <a:srgbClr val="505050"/>
              </a:buClr>
              <a:buSzPts val="1400"/>
              <a:buFont typeface="Arial"/>
              <a:buNone/>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Google Shape;77;p12"/>
          <p:cNvSpPr txBox="1"/>
          <p:nvPr>
            <p:ph idx="12" type="sldNum"/>
          </p:nvPr>
        </p:nvSpPr>
        <p:spPr>
          <a:xfrm>
            <a:off x="6934200" y="4781550"/>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200">
                <a:solidFill>
                  <a:schemeClr val="lt1"/>
                </a:solidFill>
                <a:latin typeface="Nunito Sans"/>
                <a:ea typeface="Nunito Sans"/>
                <a:cs typeface="Nunito Sans"/>
                <a:sym typeface="Nunito Sans"/>
              </a:defRPr>
            </a:lvl1pPr>
            <a:lvl2pPr indent="0" lvl="1" marL="0" marR="0" rtl="0" algn="r">
              <a:spcBef>
                <a:spcPts val="0"/>
              </a:spcBef>
              <a:buNone/>
              <a:defRPr b="1" sz="1200">
                <a:solidFill>
                  <a:schemeClr val="lt1"/>
                </a:solidFill>
                <a:latin typeface="Nunito Sans"/>
                <a:ea typeface="Nunito Sans"/>
                <a:cs typeface="Nunito Sans"/>
                <a:sym typeface="Nunito Sans"/>
              </a:defRPr>
            </a:lvl2pPr>
            <a:lvl3pPr indent="0" lvl="2" marL="0" marR="0" rtl="0" algn="r">
              <a:spcBef>
                <a:spcPts val="0"/>
              </a:spcBef>
              <a:buNone/>
              <a:defRPr b="1" sz="1200">
                <a:solidFill>
                  <a:schemeClr val="lt1"/>
                </a:solidFill>
                <a:latin typeface="Nunito Sans"/>
                <a:ea typeface="Nunito Sans"/>
                <a:cs typeface="Nunito Sans"/>
                <a:sym typeface="Nunito Sans"/>
              </a:defRPr>
            </a:lvl3pPr>
            <a:lvl4pPr indent="0" lvl="3" marL="0" marR="0" rtl="0" algn="r">
              <a:spcBef>
                <a:spcPts val="0"/>
              </a:spcBef>
              <a:buNone/>
              <a:defRPr b="1" sz="1200">
                <a:solidFill>
                  <a:schemeClr val="lt1"/>
                </a:solidFill>
                <a:latin typeface="Nunito Sans"/>
                <a:ea typeface="Nunito Sans"/>
                <a:cs typeface="Nunito Sans"/>
                <a:sym typeface="Nunito Sans"/>
              </a:defRPr>
            </a:lvl4pPr>
            <a:lvl5pPr indent="0" lvl="4" marL="0" marR="0" rtl="0" algn="r">
              <a:spcBef>
                <a:spcPts val="0"/>
              </a:spcBef>
              <a:buNone/>
              <a:defRPr b="1" sz="1200">
                <a:solidFill>
                  <a:schemeClr val="lt1"/>
                </a:solidFill>
                <a:latin typeface="Nunito Sans"/>
                <a:ea typeface="Nunito Sans"/>
                <a:cs typeface="Nunito Sans"/>
                <a:sym typeface="Nunito Sans"/>
              </a:defRPr>
            </a:lvl5pPr>
            <a:lvl6pPr indent="0" lvl="5" marL="0" marR="0" rtl="0" algn="r">
              <a:spcBef>
                <a:spcPts val="0"/>
              </a:spcBef>
              <a:buNone/>
              <a:defRPr b="1" sz="1200">
                <a:solidFill>
                  <a:schemeClr val="lt1"/>
                </a:solidFill>
                <a:latin typeface="Nunito Sans"/>
                <a:ea typeface="Nunito Sans"/>
                <a:cs typeface="Nunito Sans"/>
                <a:sym typeface="Nunito Sans"/>
              </a:defRPr>
            </a:lvl6pPr>
            <a:lvl7pPr indent="0" lvl="6" marL="0" marR="0" rtl="0" algn="r">
              <a:spcBef>
                <a:spcPts val="0"/>
              </a:spcBef>
              <a:buNone/>
              <a:defRPr b="1" sz="1200">
                <a:solidFill>
                  <a:schemeClr val="lt1"/>
                </a:solidFill>
                <a:latin typeface="Nunito Sans"/>
                <a:ea typeface="Nunito Sans"/>
                <a:cs typeface="Nunito Sans"/>
                <a:sym typeface="Nunito Sans"/>
              </a:defRPr>
            </a:lvl7pPr>
            <a:lvl8pPr indent="0" lvl="7" marL="0" marR="0" rtl="0" algn="r">
              <a:spcBef>
                <a:spcPts val="0"/>
              </a:spcBef>
              <a:buNone/>
              <a:defRPr b="1" sz="1200">
                <a:solidFill>
                  <a:schemeClr val="lt1"/>
                </a:solidFill>
                <a:latin typeface="Nunito Sans"/>
                <a:ea typeface="Nunito Sans"/>
                <a:cs typeface="Nunito Sans"/>
                <a:sym typeface="Nunito Sans"/>
              </a:defRPr>
            </a:lvl8pPr>
            <a:lvl9pPr indent="0" lvl="8" marL="0" marR="0" rtl="0" algn="r">
              <a:spcBef>
                <a:spcPts val="0"/>
              </a:spcBef>
              <a:buNone/>
              <a:defRPr b="1" sz="1200">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ullets" type="obj">
  <p:cSld name="OBJECT">
    <p:spTree>
      <p:nvGrpSpPr>
        <p:cNvPr id="78" name="Shape 78"/>
        <p:cNvGrpSpPr/>
        <p:nvPr/>
      </p:nvGrpSpPr>
      <p:grpSpPr>
        <a:xfrm>
          <a:off x="0" y="0"/>
          <a:ext cx="0" cy="0"/>
          <a:chOff x="0" y="0"/>
          <a:chExt cx="0" cy="0"/>
        </a:xfrm>
      </p:grpSpPr>
      <p:pic>
        <p:nvPicPr>
          <p:cNvPr id="79" name="Google Shape;79;p13"/>
          <p:cNvPicPr preferRelativeResize="0"/>
          <p:nvPr/>
        </p:nvPicPr>
        <p:blipFill>
          <a:blip r:embed="rId2">
            <a:alphaModFix/>
          </a:blip>
          <a:stretch>
            <a:fillRect/>
          </a:stretch>
        </p:blipFill>
        <p:spPr>
          <a:xfrm>
            <a:off x="413370" y="4766675"/>
            <a:ext cx="698750" cy="322850"/>
          </a:xfrm>
          <a:prstGeom prst="rect">
            <a:avLst/>
          </a:prstGeom>
          <a:noFill/>
          <a:ln>
            <a:noFill/>
          </a:ln>
        </p:spPr>
      </p:pic>
      <p:sp>
        <p:nvSpPr>
          <p:cNvPr id="80" name="Google Shape;80;p13"/>
          <p:cNvSpPr txBox="1"/>
          <p:nvPr>
            <p:ph type="title"/>
          </p:nvPr>
        </p:nvSpPr>
        <p:spPr>
          <a:xfrm>
            <a:off x="457319" y="205979"/>
            <a:ext cx="82293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1" name="Google Shape;81;p13"/>
          <p:cNvSpPr txBox="1"/>
          <p:nvPr>
            <p:ph idx="1" type="body"/>
          </p:nvPr>
        </p:nvSpPr>
        <p:spPr>
          <a:xfrm>
            <a:off x="457319" y="1200151"/>
            <a:ext cx="82293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rgbClr val="595959"/>
              </a:buClr>
              <a:buSzPts val="2800"/>
              <a:buFont typeface="Arial"/>
              <a:buChar char="•"/>
              <a:defRPr b="0" i="0" sz="2800" u="none" cap="none" strike="noStrike">
                <a:solidFill>
                  <a:srgbClr val="595959"/>
                </a:solidFill>
                <a:latin typeface="Nunito Sans"/>
                <a:ea typeface="Nunito Sans"/>
                <a:cs typeface="Nunito Sans"/>
                <a:sym typeface="Nunito Sans"/>
              </a:defRPr>
            </a:lvl1pPr>
            <a:lvl2pPr indent="-393700" lvl="1" marL="914400" marR="0" rtl="0" algn="l">
              <a:spcBef>
                <a:spcPts val="520"/>
              </a:spcBef>
              <a:spcAft>
                <a:spcPts val="0"/>
              </a:spcAft>
              <a:buClr>
                <a:srgbClr val="595959"/>
              </a:buClr>
              <a:buSzPts val="2600"/>
              <a:buFont typeface="Arial"/>
              <a:buChar char="–"/>
              <a:defRPr b="0" i="0" sz="2600" u="none" cap="none" strike="noStrike">
                <a:solidFill>
                  <a:srgbClr val="595959"/>
                </a:solidFill>
                <a:latin typeface="Nunito Sans"/>
                <a:ea typeface="Nunito Sans"/>
                <a:cs typeface="Nunito Sans"/>
                <a:sym typeface="Nunito Sans"/>
              </a:defRPr>
            </a:lvl2pPr>
            <a:lvl3pPr indent="-381000" lvl="2" marL="13716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3pPr>
            <a:lvl4pPr indent="-355600" lvl="3" marL="18288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4pPr>
            <a:lvl5pPr indent="-342900" lvl="4" marL="22860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910550" y="4820008"/>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ullets 1">
  <p:cSld name="OBJECT_1">
    <p:spTree>
      <p:nvGrpSpPr>
        <p:cNvPr id="83" name="Shape 83"/>
        <p:cNvGrpSpPr/>
        <p:nvPr/>
      </p:nvGrpSpPr>
      <p:grpSpPr>
        <a:xfrm>
          <a:off x="0" y="0"/>
          <a:ext cx="0" cy="0"/>
          <a:chOff x="0" y="0"/>
          <a:chExt cx="0" cy="0"/>
        </a:xfrm>
      </p:grpSpPr>
      <p:sp>
        <p:nvSpPr>
          <p:cNvPr id="84" name="Google Shape;84;p14"/>
          <p:cNvSpPr txBox="1"/>
          <p:nvPr>
            <p:ph type="title"/>
          </p:nvPr>
        </p:nvSpPr>
        <p:spPr>
          <a:xfrm>
            <a:off x="457319" y="205979"/>
            <a:ext cx="82293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1" i="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5" name="Google Shape;85;p14"/>
          <p:cNvSpPr txBox="1"/>
          <p:nvPr>
            <p:ph idx="1" type="body"/>
          </p:nvPr>
        </p:nvSpPr>
        <p:spPr>
          <a:xfrm>
            <a:off x="457319" y="1200151"/>
            <a:ext cx="82293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rgbClr val="595959"/>
              </a:buClr>
              <a:buSzPts val="2800"/>
              <a:buFont typeface="Arial"/>
              <a:buChar char="•"/>
              <a:defRPr b="0" i="0" sz="2800" u="none" cap="none" strike="noStrike">
                <a:solidFill>
                  <a:srgbClr val="595959"/>
                </a:solidFill>
                <a:latin typeface="Nunito Sans"/>
                <a:ea typeface="Nunito Sans"/>
                <a:cs typeface="Nunito Sans"/>
                <a:sym typeface="Nunito Sans"/>
              </a:defRPr>
            </a:lvl1pPr>
            <a:lvl2pPr indent="-393700" lvl="1" marL="914400" marR="0" rtl="0" algn="l">
              <a:spcBef>
                <a:spcPts val="520"/>
              </a:spcBef>
              <a:spcAft>
                <a:spcPts val="0"/>
              </a:spcAft>
              <a:buClr>
                <a:srgbClr val="595959"/>
              </a:buClr>
              <a:buSzPts val="2600"/>
              <a:buFont typeface="Arial"/>
              <a:buChar char="–"/>
              <a:defRPr b="0" i="0" sz="2600" u="none" cap="none" strike="noStrike">
                <a:solidFill>
                  <a:srgbClr val="595959"/>
                </a:solidFill>
                <a:latin typeface="Nunito Sans"/>
                <a:ea typeface="Nunito Sans"/>
                <a:cs typeface="Nunito Sans"/>
                <a:sym typeface="Nunito Sans"/>
              </a:defRPr>
            </a:lvl2pPr>
            <a:lvl3pPr indent="-381000" lvl="2" marL="13716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3pPr>
            <a:lvl4pPr indent="-355600" lvl="3" marL="18288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4pPr>
            <a:lvl5pPr indent="-342900" lvl="4" marL="22860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14"/>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
        <p:nvSpPr>
          <p:cNvPr id="93" name="Google Shape;93;p16"/>
          <p:cNvSpPr txBox="1"/>
          <p:nvPr>
            <p:ph idx="10" type="dt"/>
          </p:nvPr>
        </p:nvSpPr>
        <p:spPr>
          <a:xfrm>
            <a:off x="628650" y="4767739"/>
            <a:ext cx="20574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16"/>
          <p:cNvSpPr txBox="1"/>
          <p:nvPr>
            <p:ph idx="11" type="ftr"/>
          </p:nvPr>
        </p:nvSpPr>
        <p:spPr>
          <a:xfrm>
            <a:off x="3028951" y="4767739"/>
            <a:ext cx="30861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16"/>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2">
            <a:alphaModFix/>
          </a:blip>
          <a:srcRect b="0" l="0" r="0" t="0"/>
          <a:stretch/>
        </p:blipFill>
        <p:spPr>
          <a:xfrm>
            <a:off x="0" y="1371"/>
            <a:ext cx="9144000" cy="5140800"/>
          </a:xfrm>
          <a:prstGeom prst="rect">
            <a:avLst/>
          </a:prstGeom>
          <a:noFill/>
          <a:ln>
            <a:noFill/>
          </a:ln>
        </p:spPr>
      </p:pic>
      <p:sp>
        <p:nvSpPr>
          <p:cNvPr id="98" name="Google Shape;98;p17"/>
          <p:cNvSpPr txBox="1"/>
          <p:nvPr>
            <p:ph type="ctrTitle"/>
          </p:nvPr>
        </p:nvSpPr>
        <p:spPr>
          <a:xfrm>
            <a:off x="1143000" y="841533"/>
            <a:ext cx="6858000" cy="17916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Nunito Sans"/>
              <a:buNone/>
              <a:defRPr b="1" i="0" sz="6000" u="none" cap="none" strike="noStrike">
                <a:solidFill>
                  <a:schemeClr val="dk1"/>
                </a:solidFill>
                <a:latin typeface="Nunito Sans"/>
                <a:ea typeface="Nunito Sans"/>
                <a:cs typeface="Nunito Sans"/>
                <a:sym typeface="Nunito Sans"/>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99" name="Google Shape;99;p17"/>
          <p:cNvSpPr txBox="1"/>
          <p:nvPr>
            <p:ph idx="1" type="subTitle"/>
          </p:nvPr>
        </p:nvSpPr>
        <p:spPr>
          <a:xfrm>
            <a:off x="1143000" y="2701767"/>
            <a:ext cx="6858000" cy="1241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00" name="Google Shape;100;p17"/>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sz="1200">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sz="1200">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sz="1200">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sz="1200">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sz="1200">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sz="1200">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sz="1200">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sz="1200">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01" name="Shape 101"/>
        <p:cNvGrpSpPr/>
        <p:nvPr/>
      </p:nvGrpSpPr>
      <p:grpSpPr>
        <a:xfrm>
          <a:off x="0" y="0"/>
          <a:ext cx="0" cy="0"/>
          <a:chOff x="0" y="0"/>
          <a:chExt cx="0" cy="0"/>
        </a:xfrm>
      </p:grpSpPr>
      <p:sp>
        <p:nvSpPr>
          <p:cNvPr id="102" name="Google Shape;102;p18"/>
          <p:cNvSpPr txBox="1"/>
          <p:nvPr>
            <p:ph idx="10" type="dt"/>
          </p:nvPr>
        </p:nvSpPr>
        <p:spPr>
          <a:xfrm>
            <a:off x="628650" y="4767739"/>
            <a:ext cx="20574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 name="Google Shape;103;p18"/>
          <p:cNvSpPr txBox="1"/>
          <p:nvPr>
            <p:ph idx="11" type="ftr"/>
          </p:nvPr>
        </p:nvSpPr>
        <p:spPr>
          <a:xfrm>
            <a:off x="3028951" y="4767739"/>
            <a:ext cx="30861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18"/>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sz="1200">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sz="1200">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sz="1200">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sz="1200">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sz="1200">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sz="1200">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sz="1200">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sz="1200">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5" name="Shape 105"/>
        <p:cNvGrpSpPr/>
        <p:nvPr/>
      </p:nvGrpSpPr>
      <p:grpSpPr>
        <a:xfrm>
          <a:off x="0" y="0"/>
          <a:ext cx="0" cy="0"/>
          <a:chOff x="0" y="0"/>
          <a:chExt cx="0" cy="0"/>
        </a:xfrm>
      </p:grpSpPr>
      <p:sp>
        <p:nvSpPr>
          <p:cNvPr id="106" name="Google Shape;106;p19"/>
          <p:cNvSpPr txBox="1"/>
          <p:nvPr>
            <p:ph type="title"/>
          </p:nvPr>
        </p:nvSpPr>
        <p:spPr>
          <a:xfrm>
            <a:off x="1267692" y="2063639"/>
            <a:ext cx="7247700" cy="99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Nunito Sans"/>
              <a:buNone/>
              <a:defRPr b="1" i="0" sz="2800" u="none" cap="none" strike="noStrike">
                <a:solidFill>
                  <a:schemeClr val="dk1"/>
                </a:solidFill>
                <a:latin typeface="Nunito Sans"/>
                <a:ea typeface="Nunito Sans"/>
                <a:cs typeface="Nunito Sans"/>
                <a:sym typeface="Nunito Sans"/>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07" name="Google Shape;107;p19"/>
          <p:cNvSpPr txBox="1"/>
          <p:nvPr>
            <p:ph idx="1" type="body"/>
          </p:nvPr>
        </p:nvSpPr>
        <p:spPr>
          <a:xfrm>
            <a:off x="1267797" y="3086100"/>
            <a:ext cx="7247700" cy="417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19"/>
          <p:cNvSpPr txBox="1"/>
          <p:nvPr>
            <p:ph idx="10" type="dt"/>
          </p:nvPr>
        </p:nvSpPr>
        <p:spPr>
          <a:xfrm>
            <a:off x="628650" y="4767739"/>
            <a:ext cx="20574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19"/>
          <p:cNvSpPr txBox="1"/>
          <p:nvPr>
            <p:ph idx="11" type="ftr"/>
          </p:nvPr>
        </p:nvSpPr>
        <p:spPr>
          <a:xfrm>
            <a:off x="3028951" y="4767739"/>
            <a:ext cx="30861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p19"/>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sz="1200">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sz="1200">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sz="1200">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sz="1200">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sz="1200">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sz="1200">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sz="1200">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sz="1200">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11" name="Google Shape;111;p19"/>
          <p:cNvPicPr preferRelativeResize="0"/>
          <p:nvPr/>
        </p:nvPicPr>
        <p:blipFill rotWithShape="1">
          <a:blip r:embed="rId2">
            <a:alphaModFix/>
          </a:blip>
          <a:srcRect b="0" l="0" r="0" t="0"/>
          <a:stretch/>
        </p:blipFill>
        <p:spPr>
          <a:xfrm>
            <a:off x="976467" y="2038450"/>
            <a:ext cx="97500" cy="87900"/>
          </a:xfrm>
          <a:prstGeom prst="rect">
            <a:avLst/>
          </a:prstGeom>
          <a:noFill/>
          <a:ln>
            <a:noFill/>
          </a:ln>
        </p:spPr>
      </p:pic>
      <p:pic>
        <p:nvPicPr>
          <p:cNvPr id="112" name="Google Shape;112;p19"/>
          <p:cNvPicPr preferRelativeResize="0"/>
          <p:nvPr/>
        </p:nvPicPr>
        <p:blipFill rotWithShape="1">
          <a:blip r:embed="rId2">
            <a:alphaModFix/>
          </a:blip>
          <a:srcRect b="0" l="0" r="0" t="0"/>
          <a:stretch/>
        </p:blipFill>
        <p:spPr>
          <a:xfrm>
            <a:off x="976467" y="2359366"/>
            <a:ext cx="97500" cy="87900"/>
          </a:xfrm>
          <a:prstGeom prst="rect">
            <a:avLst/>
          </a:prstGeom>
          <a:noFill/>
          <a:ln>
            <a:noFill/>
          </a:ln>
        </p:spPr>
      </p:pic>
      <p:pic>
        <p:nvPicPr>
          <p:cNvPr id="113" name="Google Shape;113;p19"/>
          <p:cNvPicPr preferRelativeResize="0"/>
          <p:nvPr/>
        </p:nvPicPr>
        <p:blipFill rotWithShape="1">
          <a:blip r:embed="rId2">
            <a:alphaModFix/>
          </a:blip>
          <a:srcRect b="0" l="0" r="0" t="0"/>
          <a:stretch/>
        </p:blipFill>
        <p:spPr>
          <a:xfrm>
            <a:off x="976467" y="2680283"/>
            <a:ext cx="97500" cy="87900"/>
          </a:xfrm>
          <a:prstGeom prst="rect">
            <a:avLst/>
          </a:prstGeom>
          <a:noFill/>
          <a:ln>
            <a:noFill/>
          </a:ln>
        </p:spPr>
      </p:pic>
      <p:pic>
        <p:nvPicPr>
          <p:cNvPr id="114" name="Google Shape;114;p19"/>
          <p:cNvPicPr preferRelativeResize="0"/>
          <p:nvPr/>
        </p:nvPicPr>
        <p:blipFill rotWithShape="1">
          <a:blip r:embed="rId2">
            <a:alphaModFix/>
          </a:blip>
          <a:srcRect b="0" l="0" r="0" t="0"/>
          <a:stretch/>
        </p:blipFill>
        <p:spPr>
          <a:xfrm>
            <a:off x="976467" y="3001201"/>
            <a:ext cx="97500" cy="87900"/>
          </a:xfrm>
          <a:prstGeom prst="rect">
            <a:avLst/>
          </a:prstGeom>
          <a:noFill/>
          <a:ln>
            <a:noFill/>
          </a:ln>
        </p:spPr>
      </p:pic>
      <p:pic>
        <p:nvPicPr>
          <p:cNvPr id="115" name="Google Shape;115;p19"/>
          <p:cNvPicPr preferRelativeResize="0"/>
          <p:nvPr/>
        </p:nvPicPr>
        <p:blipFill rotWithShape="1">
          <a:blip r:embed="rId2">
            <a:alphaModFix/>
          </a:blip>
          <a:srcRect b="0" l="0" r="0" t="0"/>
          <a:stretch/>
        </p:blipFill>
        <p:spPr>
          <a:xfrm>
            <a:off x="976467" y="3327311"/>
            <a:ext cx="97500" cy="87900"/>
          </a:xfrm>
          <a:prstGeom prst="rect">
            <a:avLst/>
          </a:prstGeom>
          <a:noFill/>
          <a:ln>
            <a:noFill/>
          </a:ln>
        </p:spPr>
      </p:pic>
      <p:pic>
        <p:nvPicPr>
          <p:cNvPr id="116" name="Google Shape;116;p19"/>
          <p:cNvPicPr preferRelativeResize="0"/>
          <p:nvPr/>
        </p:nvPicPr>
        <p:blipFill rotWithShape="1">
          <a:blip r:embed="rId2">
            <a:alphaModFix/>
          </a:blip>
          <a:srcRect b="0" l="0" r="0" t="0"/>
          <a:stretch/>
        </p:blipFill>
        <p:spPr>
          <a:xfrm>
            <a:off x="976467" y="3653422"/>
            <a:ext cx="97500" cy="87900"/>
          </a:xfrm>
          <a:prstGeom prst="rect">
            <a:avLst/>
          </a:prstGeom>
          <a:noFill/>
          <a:ln>
            <a:noFill/>
          </a:ln>
        </p:spPr>
      </p:pic>
      <p:pic>
        <p:nvPicPr>
          <p:cNvPr id="117" name="Google Shape;117;p19"/>
          <p:cNvPicPr preferRelativeResize="0"/>
          <p:nvPr/>
        </p:nvPicPr>
        <p:blipFill rotWithShape="1">
          <a:blip r:embed="rId2">
            <a:alphaModFix/>
          </a:blip>
          <a:srcRect b="0" l="0" r="0" t="0"/>
          <a:stretch/>
        </p:blipFill>
        <p:spPr>
          <a:xfrm>
            <a:off x="983674" y="3973300"/>
            <a:ext cx="97500" cy="87900"/>
          </a:xfrm>
          <a:prstGeom prst="rect">
            <a:avLst/>
          </a:prstGeom>
          <a:noFill/>
          <a:ln>
            <a:noFill/>
          </a:ln>
        </p:spPr>
      </p:pic>
      <p:pic>
        <p:nvPicPr>
          <p:cNvPr id="118" name="Google Shape;118;p19"/>
          <p:cNvPicPr preferRelativeResize="0"/>
          <p:nvPr/>
        </p:nvPicPr>
        <p:blipFill rotWithShape="1">
          <a:blip r:embed="rId3">
            <a:alphaModFix/>
          </a:blip>
          <a:srcRect b="0" l="0" r="0" t="0"/>
          <a:stretch/>
        </p:blipFill>
        <p:spPr>
          <a:xfrm>
            <a:off x="901608" y="1464065"/>
            <a:ext cx="7437900" cy="93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9" name="Shape 119"/>
        <p:cNvGrpSpPr/>
        <p:nvPr/>
      </p:nvGrpSpPr>
      <p:grpSpPr>
        <a:xfrm>
          <a:off x="0" y="0"/>
          <a:ext cx="0" cy="0"/>
          <a:chOff x="0" y="0"/>
          <a:chExt cx="0" cy="0"/>
        </a:xfrm>
      </p:grpSpPr>
      <p:sp>
        <p:nvSpPr>
          <p:cNvPr id="120" name="Google Shape;120;p20"/>
          <p:cNvSpPr txBox="1"/>
          <p:nvPr>
            <p:ph idx="1" type="body"/>
          </p:nvPr>
        </p:nvSpPr>
        <p:spPr>
          <a:xfrm>
            <a:off x="623887" y="3441858"/>
            <a:ext cx="7886700" cy="112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21" name="Google Shape;121;p20"/>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sz="1200">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sz="1200">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sz="1200">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sz="1200">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sz="1200">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sz="1200">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sz="1200">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sz="1200">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22" name="Google Shape;122;p20"/>
          <p:cNvPicPr preferRelativeResize="0"/>
          <p:nvPr/>
        </p:nvPicPr>
        <p:blipFill rotWithShape="1">
          <a:blip r:embed="rId2">
            <a:alphaModFix/>
          </a:blip>
          <a:srcRect b="0" l="0" r="0" t="0"/>
          <a:stretch/>
        </p:blipFill>
        <p:spPr>
          <a:xfrm>
            <a:off x="1624098" y="2377265"/>
            <a:ext cx="60900" cy="54900"/>
          </a:xfrm>
          <a:prstGeom prst="rect">
            <a:avLst/>
          </a:prstGeom>
          <a:noFill/>
          <a:ln>
            <a:noFill/>
          </a:ln>
        </p:spPr>
      </p:pic>
      <p:pic>
        <p:nvPicPr>
          <p:cNvPr id="123" name="Google Shape;123;p20"/>
          <p:cNvPicPr preferRelativeResize="0"/>
          <p:nvPr/>
        </p:nvPicPr>
        <p:blipFill rotWithShape="1">
          <a:blip r:embed="rId3">
            <a:alphaModFix/>
          </a:blip>
          <a:srcRect b="0" l="0" r="0" t="0"/>
          <a:stretch/>
        </p:blipFill>
        <p:spPr>
          <a:xfrm>
            <a:off x="976467" y="2047995"/>
            <a:ext cx="97500" cy="87900"/>
          </a:xfrm>
          <a:prstGeom prst="rect">
            <a:avLst/>
          </a:prstGeom>
          <a:noFill/>
          <a:ln>
            <a:noFill/>
          </a:ln>
        </p:spPr>
      </p:pic>
      <p:pic>
        <p:nvPicPr>
          <p:cNvPr id="124" name="Google Shape;124;p20"/>
          <p:cNvPicPr preferRelativeResize="0"/>
          <p:nvPr/>
        </p:nvPicPr>
        <p:blipFill rotWithShape="1">
          <a:blip r:embed="rId4">
            <a:alphaModFix/>
          </a:blip>
          <a:srcRect b="0" l="0" r="0" t="0"/>
          <a:stretch/>
        </p:blipFill>
        <p:spPr>
          <a:xfrm>
            <a:off x="862208" y="1452439"/>
            <a:ext cx="7437900" cy="93300"/>
          </a:xfrm>
          <a:prstGeom prst="rect">
            <a:avLst/>
          </a:prstGeom>
          <a:noFill/>
          <a:ln>
            <a:noFill/>
          </a:ln>
        </p:spPr>
      </p:pic>
      <p:pic>
        <p:nvPicPr>
          <p:cNvPr id="125" name="Google Shape;125;p20"/>
          <p:cNvPicPr preferRelativeResize="0"/>
          <p:nvPr/>
        </p:nvPicPr>
        <p:blipFill rotWithShape="1">
          <a:blip r:embed="rId3">
            <a:alphaModFix/>
          </a:blip>
          <a:srcRect b="0" l="0" r="0" t="0"/>
          <a:stretch/>
        </p:blipFill>
        <p:spPr>
          <a:xfrm>
            <a:off x="976467" y="3007612"/>
            <a:ext cx="97500" cy="87900"/>
          </a:xfrm>
          <a:prstGeom prst="rect">
            <a:avLst/>
          </a:prstGeom>
          <a:noFill/>
          <a:ln>
            <a:noFill/>
          </a:ln>
        </p:spPr>
      </p:pic>
      <p:pic>
        <p:nvPicPr>
          <p:cNvPr id="126" name="Google Shape;126;p20"/>
          <p:cNvPicPr preferRelativeResize="0"/>
          <p:nvPr/>
        </p:nvPicPr>
        <p:blipFill rotWithShape="1">
          <a:blip r:embed="rId2">
            <a:alphaModFix/>
          </a:blip>
          <a:srcRect b="0" l="0" r="0" t="0"/>
          <a:stretch/>
        </p:blipFill>
        <p:spPr>
          <a:xfrm>
            <a:off x="1624098" y="2698139"/>
            <a:ext cx="60900" cy="54900"/>
          </a:xfrm>
          <a:prstGeom prst="rect">
            <a:avLst/>
          </a:prstGeom>
          <a:noFill/>
          <a:ln>
            <a:noFill/>
          </a:ln>
        </p:spPr>
      </p:pic>
      <p:pic>
        <p:nvPicPr>
          <p:cNvPr id="127" name="Google Shape;127;p20"/>
          <p:cNvPicPr preferRelativeResize="0"/>
          <p:nvPr/>
        </p:nvPicPr>
        <p:blipFill rotWithShape="1">
          <a:blip r:embed="rId2">
            <a:alphaModFix/>
          </a:blip>
          <a:srcRect b="0" l="0" r="0" t="0"/>
          <a:stretch/>
        </p:blipFill>
        <p:spPr>
          <a:xfrm>
            <a:off x="1624098" y="3347890"/>
            <a:ext cx="60900" cy="54900"/>
          </a:xfrm>
          <a:prstGeom prst="rect">
            <a:avLst/>
          </a:prstGeom>
          <a:noFill/>
          <a:ln>
            <a:noFill/>
          </a:ln>
        </p:spPr>
      </p:pic>
      <p:pic>
        <p:nvPicPr>
          <p:cNvPr id="128" name="Google Shape;128;p20"/>
          <p:cNvPicPr preferRelativeResize="0"/>
          <p:nvPr/>
        </p:nvPicPr>
        <p:blipFill rotWithShape="1">
          <a:blip r:embed="rId2">
            <a:alphaModFix/>
          </a:blip>
          <a:srcRect b="0" l="0" r="0" t="0"/>
          <a:stretch/>
        </p:blipFill>
        <p:spPr>
          <a:xfrm>
            <a:off x="1624098" y="3659445"/>
            <a:ext cx="60900" cy="54900"/>
          </a:xfrm>
          <a:prstGeom prst="rect">
            <a:avLst/>
          </a:prstGeom>
          <a:noFill/>
          <a:ln>
            <a:noFill/>
          </a:ln>
        </p:spPr>
      </p:pic>
      <p:pic>
        <p:nvPicPr>
          <p:cNvPr id="129" name="Google Shape;129;p20"/>
          <p:cNvPicPr preferRelativeResize="0"/>
          <p:nvPr/>
        </p:nvPicPr>
        <p:blipFill rotWithShape="1">
          <a:blip r:embed="rId2">
            <a:alphaModFix/>
          </a:blip>
          <a:srcRect b="0" l="0" r="0" t="0"/>
          <a:stretch/>
        </p:blipFill>
        <p:spPr>
          <a:xfrm>
            <a:off x="1624098" y="3991408"/>
            <a:ext cx="60900" cy="54900"/>
          </a:xfrm>
          <a:prstGeom prst="rect">
            <a:avLst/>
          </a:prstGeom>
          <a:noFill/>
          <a:ln>
            <a:noFill/>
          </a:ln>
        </p:spPr>
      </p:pic>
      <p:sp>
        <p:nvSpPr>
          <p:cNvPr id="130" name="Google Shape;130;p20"/>
          <p:cNvSpPr txBox="1"/>
          <p:nvPr>
            <p:ph type="title"/>
          </p:nvPr>
        </p:nvSpPr>
        <p:spPr>
          <a:xfrm>
            <a:off x="561543" y="366539"/>
            <a:ext cx="7886700" cy="14040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Nunito Sans"/>
              <a:buNone/>
              <a:defRPr b="1" i="0" sz="6000" u="none" cap="none" strike="noStrike">
                <a:solidFill>
                  <a:schemeClr val="dk1"/>
                </a:solidFill>
                <a:latin typeface="Nunito Sans"/>
                <a:ea typeface="Nunito Sans"/>
                <a:cs typeface="Nunito Sans"/>
                <a:sym typeface="Nunito Sans"/>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1" name="Shape 131"/>
        <p:cNvGrpSpPr/>
        <p:nvPr/>
      </p:nvGrpSpPr>
      <p:grpSpPr>
        <a:xfrm>
          <a:off x="0" y="0"/>
          <a:ext cx="0" cy="0"/>
          <a:chOff x="0" y="0"/>
          <a:chExt cx="0" cy="0"/>
        </a:xfrm>
      </p:grpSpPr>
      <p:sp>
        <p:nvSpPr>
          <p:cNvPr id="132" name="Google Shape;132;p21"/>
          <p:cNvSpPr txBox="1"/>
          <p:nvPr>
            <p:ph type="title"/>
          </p:nvPr>
        </p:nvSpPr>
        <p:spPr>
          <a:xfrm>
            <a:off x="853117" y="465890"/>
            <a:ext cx="7247700" cy="99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Nunito Sans"/>
              <a:buNone/>
              <a:defRPr b="1" i="0" sz="2800" u="none" cap="none" strike="noStrike">
                <a:solidFill>
                  <a:schemeClr val="dk1"/>
                </a:solidFill>
                <a:latin typeface="Nunito Sans"/>
                <a:ea typeface="Nunito Sans"/>
                <a:cs typeface="Nunito Sans"/>
                <a:sym typeface="Nunito Sans"/>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33" name="Google Shape;133;p21"/>
          <p:cNvSpPr txBox="1"/>
          <p:nvPr>
            <p:ph idx="1" type="body"/>
          </p:nvPr>
        </p:nvSpPr>
        <p:spPr>
          <a:xfrm>
            <a:off x="853117" y="1745671"/>
            <a:ext cx="3718800" cy="2887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21"/>
          <p:cNvSpPr txBox="1"/>
          <p:nvPr>
            <p:ph idx="2" type="body"/>
          </p:nvPr>
        </p:nvSpPr>
        <p:spPr>
          <a:xfrm>
            <a:off x="4648201" y="1745671"/>
            <a:ext cx="3567600" cy="2887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p21"/>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sz="1200">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sz="1200">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sz="1200">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sz="1200">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sz="1200">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sz="1200">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sz="1200">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sz="1200">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36" name="Google Shape;136;p21"/>
          <p:cNvPicPr preferRelativeResize="0"/>
          <p:nvPr/>
        </p:nvPicPr>
        <p:blipFill rotWithShape="1">
          <a:blip r:embed="rId2">
            <a:alphaModFix/>
          </a:blip>
          <a:srcRect b="0" l="0" r="0" t="0"/>
          <a:stretch/>
        </p:blipFill>
        <p:spPr>
          <a:xfrm>
            <a:off x="853116" y="1461671"/>
            <a:ext cx="7437900" cy="93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cxnSp>
        <p:nvCxnSpPr>
          <p:cNvPr id="21" name="Google Shape;21;p3"/>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22" name="Google Shape;22;p3"/>
          <p:cNvSpPr txBox="1"/>
          <p:nvPr>
            <p:ph idx="1"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p:nvPr>
            <p:ph idx="2" type="pic"/>
          </p:nvPr>
        </p:nvSpPr>
        <p:spPr>
          <a:xfrm>
            <a:off x="838200" y="1733550"/>
            <a:ext cx="7467600" cy="2971800"/>
          </a:xfrm>
          <a:prstGeom prst="rect">
            <a:avLst/>
          </a:prstGeom>
          <a:noFill/>
          <a:ln>
            <a:noFill/>
          </a:ln>
        </p:spPr>
        <p:txBody>
          <a:bodyPr anchorCtr="0" anchor="t" bIns="91425" lIns="91425" spcFirstLastPara="1" rIns="91425" wrap="square" tIns="91425">
            <a:noAutofit/>
          </a:bodyPr>
          <a:lstStyle>
            <a:lvl1pPr indent="0" lvl="0" marL="0" marR="0" rtl="0" algn="l">
              <a:spcBef>
                <a:spcPts val="280"/>
              </a:spcBef>
              <a:spcAft>
                <a:spcPts val="0"/>
              </a:spcAft>
              <a:buClr>
                <a:srgbClr val="D8D8D8"/>
              </a:buClr>
              <a:buSzPts val="1400"/>
              <a:buFont typeface="Arial"/>
              <a:buNone/>
              <a:defRPr b="0" i="0" sz="1400" u="none" cap="none" strike="noStrike">
                <a:solidFill>
                  <a:srgbClr val="D8D8D8"/>
                </a:solidFill>
                <a:latin typeface="Nunito Sans"/>
                <a:ea typeface="Nunito Sans"/>
                <a:cs typeface="Nunito Sans"/>
                <a:sym typeface="Nunito Sans"/>
              </a:defRPr>
            </a:lvl1pPr>
            <a:lvl2pPr indent="0" lvl="1" marL="4572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228600" lvl="2" marL="11430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228600" lvl="3" marL="16002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228600" lvl="4" marL="20574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6934200" y="4781550"/>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200">
                <a:solidFill>
                  <a:schemeClr val="lt1"/>
                </a:solidFill>
                <a:latin typeface="Nunito Sans"/>
                <a:ea typeface="Nunito Sans"/>
                <a:cs typeface="Nunito Sans"/>
                <a:sym typeface="Nunito Sans"/>
              </a:defRPr>
            </a:lvl1pPr>
            <a:lvl2pPr indent="0" lvl="1" marL="0" marR="0" rtl="0" algn="r">
              <a:spcBef>
                <a:spcPts val="0"/>
              </a:spcBef>
              <a:buNone/>
              <a:defRPr b="1" sz="1200">
                <a:solidFill>
                  <a:schemeClr val="lt1"/>
                </a:solidFill>
                <a:latin typeface="Nunito Sans"/>
                <a:ea typeface="Nunito Sans"/>
                <a:cs typeface="Nunito Sans"/>
                <a:sym typeface="Nunito Sans"/>
              </a:defRPr>
            </a:lvl2pPr>
            <a:lvl3pPr indent="0" lvl="2" marL="0" marR="0" rtl="0" algn="r">
              <a:spcBef>
                <a:spcPts val="0"/>
              </a:spcBef>
              <a:buNone/>
              <a:defRPr b="1" sz="1200">
                <a:solidFill>
                  <a:schemeClr val="lt1"/>
                </a:solidFill>
                <a:latin typeface="Nunito Sans"/>
                <a:ea typeface="Nunito Sans"/>
                <a:cs typeface="Nunito Sans"/>
                <a:sym typeface="Nunito Sans"/>
              </a:defRPr>
            </a:lvl3pPr>
            <a:lvl4pPr indent="0" lvl="3" marL="0" marR="0" rtl="0" algn="r">
              <a:spcBef>
                <a:spcPts val="0"/>
              </a:spcBef>
              <a:buNone/>
              <a:defRPr b="1" sz="1200">
                <a:solidFill>
                  <a:schemeClr val="lt1"/>
                </a:solidFill>
                <a:latin typeface="Nunito Sans"/>
                <a:ea typeface="Nunito Sans"/>
                <a:cs typeface="Nunito Sans"/>
                <a:sym typeface="Nunito Sans"/>
              </a:defRPr>
            </a:lvl4pPr>
            <a:lvl5pPr indent="0" lvl="4" marL="0" marR="0" rtl="0" algn="r">
              <a:spcBef>
                <a:spcPts val="0"/>
              </a:spcBef>
              <a:buNone/>
              <a:defRPr b="1" sz="1200">
                <a:solidFill>
                  <a:schemeClr val="lt1"/>
                </a:solidFill>
                <a:latin typeface="Nunito Sans"/>
                <a:ea typeface="Nunito Sans"/>
                <a:cs typeface="Nunito Sans"/>
                <a:sym typeface="Nunito Sans"/>
              </a:defRPr>
            </a:lvl5pPr>
            <a:lvl6pPr indent="0" lvl="5" marL="0" marR="0" rtl="0" algn="r">
              <a:spcBef>
                <a:spcPts val="0"/>
              </a:spcBef>
              <a:buNone/>
              <a:defRPr b="1" sz="1200">
                <a:solidFill>
                  <a:schemeClr val="lt1"/>
                </a:solidFill>
                <a:latin typeface="Nunito Sans"/>
                <a:ea typeface="Nunito Sans"/>
                <a:cs typeface="Nunito Sans"/>
                <a:sym typeface="Nunito Sans"/>
              </a:defRPr>
            </a:lvl6pPr>
            <a:lvl7pPr indent="0" lvl="6" marL="0" marR="0" rtl="0" algn="r">
              <a:spcBef>
                <a:spcPts val="0"/>
              </a:spcBef>
              <a:buNone/>
              <a:defRPr b="1" sz="1200">
                <a:solidFill>
                  <a:schemeClr val="lt1"/>
                </a:solidFill>
                <a:latin typeface="Nunito Sans"/>
                <a:ea typeface="Nunito Sans"/>
                <a:cs typeface="Nunito Sans"/>
                <a:sym typeface="Nunito Sans"/>
              </a:defRPr>
            </a:lvl7pPr>
            <a:lvl8pPr indent="0" lvl="7" marL="0" marR="0" rtl="0" algn="r">
              <a:spcBef>
                <a:spcPts val="0"/>
              </a:spcBef>
              <a:buNone/>
              <a:defRPr b="1" sz="1200">
                <a:solidFill>
                  <a:schemeClr val="lt1"/>
                </a:solidFill>
                <a:latin typeface="Nunito Sans"/>
                <a:ea typeface="Nunito Sans"/>
                <a:cs typeface="Nunito Sans"/>
                <a:sym typeface="Nunito Sans"/>
              </a:defRPr>
            </a:lvl8pPr>
            <a:lvl9pPr indent="0" lvl="8" marL="0" marR="0" rtl="0" algn="r">
              <a:spcBef>
                <a:spcPts val="0"/>
              </a:spcBef>
              <a:buNone/>
              <a:defRPr b="1" sz="1200">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7" name="Shape 137"/>
        <p:cNvGrpSpPr/>
        <p:nvPr/>
      </p:nvGrpSpPr>
      <p:grpSpPr>
        <a:xfrm>
          <a:off x="0" y="0"/>
          <a:ext cx="0" cy="0"/>
          <a:chOff x="0" y="0"/>
          <a:chExt cx="0" cy="0"/>
        </a:xfrm>
      </p:grpSpPr>
      <p:sp>
        <p:nvSpPr>
          <p:cNvPr id="138" name="Google Shape;138;p22"/>
          <p:cNvSpPr txBox="1"/>
          <p:nvPr>
            <p:ph type="title"/>
          </p:nvPr>
        </p:nvSpPr>
        <p:spPr>
          <a:xfrm>
            <a:off x="630237" y="274321"/>
            <a:ext cx="7886700" cy="9945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Nunito Sans"/>
              <a:buNone/>
              <a:defRPr b="1" i="0" sz="2800" u="none" cap="none" strike="noStrike">
                <a:solidFill>
                  <a:schemeClr val="dk1"/>
                </a:solidFill>
                <a:latin typeface="Nunito Sans"/>
                <a:ea typeface="Nunito Sans"/>
                <a:cs typeface="Nunito Sans"/>
                <a:sym typeface="Nunito Sans"/>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39" name="Google Shape;139;p22"/>
          <p:cNvSpPr txBox="1"/>
          <p:nvPr>
            <p:ph idx="1" type="body"/>
          </p:nvPr>
        </p:nvSpPr>
        <p:spPr>
          <a:xfrm>
            <a:off x="630238" y="1261586"/>
            <a:ext cx="3868800" cy="6171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40" name="Google Shape;140;p22"/>
          <p:cNvSpPr txBox="1"/>
          <p:nvPr>
            <p:ph idx="2" type="body"/>
          </p:nvPr>
        </p:nvSpPr>
        <p:spPr>
          <a:xfrm>
            <a:off x="630238" y="1878806"/>
            <a:ext cx="3868800" cy="2763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22"/>
          <p:cNvSpPr txBox="1"/>
          <p:nvPr>
            <p:ph idx="3" type="body"/>
          </p:nvPr>
        </p:nvSpPr>
        <p:spPr>
          <a:xfrm>
            <a:off x="4629151" y="1261586"/>
            <a:ext cx="3887700" cy="6171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42" name="Google Shape;142;p22"/>
          <p:cNvSpPr txBox="1"/>
          <p:nvPr>
            <p:ph idx="4" type="body"/>
          </p:nvPr>
        </p:nvSpPr>
        <p:spPr>
          <a:xfrm>
            <a:off x="4629151" y="1878806"/>
            <a:ext cx="3887700" cy="2763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22"/>
          <p:cNvSpPr txBox="1"/>
          <p:nvPr>
            <p:ph idx="10" type="dt"/>
          </p:nvPr>
        </p:nvSpPr>
        <p:spPr>
          <a:xfrm>
            <a:off x="628650" y="4767739"/>
            <a:ext cx="20574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4" name="Google Shape;144;p22"/>
          <p:cNvSpPr txBox="1"/>
          <p:nvPr>
            <p:ph idx="11" type="ftr"/>
          </p:nvPr>
        </p:nvSpPr>
        <p:spPr>
          <a:xfrm>
            <a:off x="3028951" y="4767739"/>
            <a:ext cx="30861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22"/>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sz="1200">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sz="1200">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sz="1200">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sz="1200">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sz="1200">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sz="1200">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sz="1200">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sz="1200">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6" name="Shape 146"/>
        <p:cNvGrpSpPr/>
        <p:nvPr/>
      </p:nvGrpSpPr>
      <p:grpSpPr>
        <a:xfrm>
          <a:off x="0" y="0"/>
          <a:ext cx="0" cy="0"/>
          <a:chOff x="0" y="0"/>
          <a:chExt cx="0" cy="0"/>
        </a:xfrm>
      </p:grpSpPr>
      <p:sp>
        <p:nvSpPr>
          <p:cNvPr id="147" name="Google Shape;147;p23"/>
          <p:cNvSpPr txBox="1"/>
          <p:nvPr>
            <p:ph type="title"/>
          </p:nvPr>
        </p:nvSpPr>
        <p:spPr>
          <a:xfrm>
            <a:off x="982805" y="1982960"/>
            <a:ext cx="3263700" cy="99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Nunito Sans"/>
              <a:buNone/>
              <a:defRPr b="1" i="0" sz="2800" u="none" cap="none" strike="noStrike">
                <a:solidFill>
                  <a:schemeClr val="dk1"/>
                </a:solidFill>
                <a:latin typeface="Nunito Sans"/>
                <a:ea typeface="Nunito Sans"/>
                <a:cs typeface="Nunito Sans"/>
                <a:sym typeface="Nunito Sans"/>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48" name="Google Shape;148;p23"/>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sz="1200">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sz="1200">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sz="1200">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sz="1200">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sz="1200">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sz="1200">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sz="1200">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sz="1200">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49" name="Google Shape;149;p23"/>
          <p:cNvPicPr preferRelativeResize="0"/>
          <p:nvPr/>
        </p:nvPicPr>
        <p:blipFill rotWithShape="1">
          <a:blip r:embed="rId2">
            <a:alphaModFix/>
          </a:blip>
          <a:srcRect b="0" l="0" r="0" t="0"/>
          <a:stretch/>
        </p:blipFill>
        <p:spPr>
          <a:xfrm>
            <a:off x="853116" y="1434065"/>
            <a:ext cx="7437900" cy="93300"/>
          </a:xfrm>
          <a:prstGeom prst="rect">
            <a:avLst/>
          </a:prstGeom>
          <a:noFill/>
          <a:ln>
            <a:noFill/>
          </a:ln>
        </p:spPr>
      </p:pic>
      <p:sp>
        <p:nvSpPr>
          <p:cNvPr id="150" name="Google Shape;150;p23"/>
          <p:cNvSpPr txBox="1"/>
          <p:nvPr/>
        </p:nvSpPr>
        <p:spPr>
          <a:xfrm>
            <a:off x="4841296" y="1841064"/>
            <a:ext cx="3263700" cy="99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Font typeface="Nunito Sans"/>
              <a:buNone/>
            </a:pPr>
            <a:r>
              <a:rPr b="1" lang="en-US" sz="2800">
                <a:solidFill>
                  <a:srgbClr val="000000"/>
                </a:solidFill>
                <a:latin typeface="Nunito Sans"/>
                <a:ea typeface="Nunito Sans"/>
                <a:cs typeface="Nunito Sans"/>
                <a:sym typeface="Nunito Sans"/>
              </a:rPr>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24"/>
          <p:cNvSpPr txBox="1"/>
          <p:nvPr>
            <p:ph type="title"/>
          </p:nvPr>
        </p:nvSpPr>
        <p:spPr>
          <a:xfrm>
            <a:off x="630238" y="342900"/>
            <a:ext cx="2949600" cy="12000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Nunito Sans"/>
              <a:buNone/>
              <a:defRPr b="1" i="0" sz="3200" u="none" cap="none" strike="noStrike">
                <a:solidFill>
                  <a:schemeClr val="dk1"/>
                </a:solidFill>
                <a:latin typeface="Nunito Sans"/>
                <a:ea typeface="Nunito Sans"/>
                <a:cs typeface="Nunito Sans"/>
                <a:sym typeface="Nunito Sans"/>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53" name="Google Shape;153;p24"/>
          <p:cNvSpPr txBox="1"/>
          <p:nvPr>
            <p:ph idx="1" type="body"/>
          </p:nvPr>
        </p:nvSpPr>
        <p:spPr>
          <a:xfrm>
            <a:off x="3887787" y="740092"/>
            <a:ext cx="4629300" cy="3656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4" name="Google Shape;154;p24"/>
          <p:cNvSpPr txBox="1"/>
          <p:nvPr>
            <p:ph idx="2" type="body"/>
          </p:nvPr>
        </p:nvSpPr>
        <p:spPr>
          <a:xfrm>
            <a:off x="630238" y="1543050"/>
            <a:ext cx="2949600" cy="2859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55" name="Google Shape;155;p24"/>
          <p:cNvSpPr txBox="1"/>
          <p:nvPr>
            <p:ph idx="10" type="dt"/>
          </p:nvPr>
        </p:nvSpPr>
        <p:spPr>
          <a:xfrm>
            <a:off x="628650" y="4767739"/>
            <a:ext cx="20574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 name="Google Shape;156;p24"/>
          <p:cNvSpPr txBox="1"/>
          <p:nvPr>
            <p:ph idx="11" type="ftr"/>
          </p:nvPr>
        </p:nvSpPr>
        <p:spPr>
          <a:xfrm>
            <a:off x="3028951" y="4767739"/>
            <a:ext cx="30861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24"/>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sz="1200">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sz="1200">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sz="1200">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sz="1200">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sz="1200">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sz="1200">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sz="1200">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sz="1200">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25"/>
          <p:cNvSpPr txBox="1"/>
          <p:nvPr>
            <p:ph type="title"/>
          </p:nvPr>
        </p:nvSpPr>
        <p:spPr>
          <a:xfrm>
            <a:off x="630238" y="342900"/>
            <a:ext cx="2949600" cy="12000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Nunito Sans"/>
              <a:buNone/>
              <a:defRPr b="1" i="0" sz="3200" u="none" cap="none" strike="noStrike">
                <a:solidFill>
                  <a:schemeClr val="dk1"/>
                </a:solidFill>
                <a:latin typeface="Nunito Sans"/>
                <a:ea typeface="Nunito Sans"/>
                <a:cs typeface="Nunito Sans"/>
                <a:sym typeface="Nunito Sans"/>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60" name="Google Shape;160;p25"/>
          <p:cNvSpPr/>
          <p:nvPr>
            <p:ph idx="2" type="pic"/>
          </p:nvPr>
        </p:nvSpPr>
        <p:spPr>
          <a:xfrm>
            <a:off x="3887787" y="740092"/>
            <a:ext cx="4629300" cy="36561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61" name="Google Shape;161;p25"/>
          <p:cNvSpPr txBox="1"/>
          <p:nvPr>
            <p:ph idx="1" type="body"/>
          </p:nvPr>
        </p:nvSpPr>
        <p:spPr>
          <a:xfrm>
            <a:off x="630238" y="1543050"/>
            <a:ext cx="2949600" cy="2859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62" name="Google Shape;162;p25"/>
          <p:cNvSpPr txBox="1"/>
          <p:nvPr>
            <p:ph idx="10" type="dt"/>
          </p:nvPr>
        </p:nvSpPr>
        <p:spPr>
          <a:xfrm>
            <a:off x="628650" y="4767739"/>
            <a:ext cx="20574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 name="Google Shape;163;p25"/>
          <p:cNvSpPr txBox="1"/>
          <p:nvPr>
            <p:ph idx="11" type="ftr"/>
          </p:nvPr>
        </p:nvSpPr>
        <p:spPr>
          <a:xfrm>
            <a:off x="3028951" y="4767739"/>
            <a:ext cx="3086100" cy="273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 name="Google Shape;164;p25"/>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sz="1200">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sz="1200">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sz="1200">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sz="1200">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sz="1200">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sz="1200">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sz="1200">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sz="1200">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27"/>
          <p:cNvSpPr txBox="1"/>
          <p:nvPr>
            <p:ph type="ctrTitle"/>
          </p:nvPr>
        </p:nvSpPr>
        <p:spPr>
          <a:xfrm>
            <a:off x="1143000" y="2038350"/>
            <a:ext cx="7162800" cy="7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Nunito Sans"/>
              <a:buNone/>
              <a:defRPr b="0" i="0" sz="2600" u="none" cap="none" strike="noStrike">
                <a:solidFill>
                  <a:schemeClr val="lt1"/>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1" name="Google Shape;171;p27"/>
          <p:cNvSpPr txBox="1"/>
          <p:nvPr>
            <p:ph idx="1" type="body"/>
          </p:nvPr>
        </p:nvSpPr>
        <p:spPr>
          <a:xfrm>
            <a:off x="1143000" y="2876549"/>
            <a:ext cx="7162800" cy="381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2" type="body"/>
          </p:nvPr>
        </p:nvSpPr>
        <p:spPr>
          <a:xfrm>
            <a:off x="1143000" y="3714749"/>
            <a:ext cx="7010400" cy="381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chemeClr val="lt1"/>
              </a:buClr>
              <a:buSzPts val="1400"/>
              <a:buFont typeface="Arial"/>
              <a:buNone/>
              <a:defRPr b="0" i="0" sz="1800" u="none" cap="none" strike="noStrike">
                <a:solidFill>
                  <a:schemeClr val="lt1"/>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27"/>
          <p:cNvSpPr txBox="1"/>
          <p:nvPr>
            <p:ph idx="3" type="body"/>
          </p:nvPr>
        </p:nvSpPr>
        <p:spPr>
          <a:xfrm>
            <a:off x="1143000" y="4095749"/>
            <a:ext cx="7010400" cy="22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4" name="Google Shape;174;p27"/>
          <p:cNvSpPr txBox="1"/>
          <p:nvPr>
            <p:ph idx="4" type="body"/>
          </p:nvPr>
        </p:nvSpPr>
        <p:spPr>
          <a:xfrm>
            <a:off x="1143000" y="4400550"/>
            <a:ext cx="7010400" cy="22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80"/>
              </a:spcBef>
              <a:spcAft>
                <a:spcPts val="0"/>
              </a:spcAft>
              <a:buClr>
                <a:srgbClr val="BFBFBF"/>
              </a:buClr>
              <a:buSzPts val="1400"/>
              <a:buFont typeface="Arial"/>
              <a:buNone/>
              <a:defRPr b="0" i="0" sz="2400" u="none" cap="none" strike="noStrike">
                <a:solidFill>
                  <a:srgbClr val="BFBFB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5" name="Google Shape;175;p27"/>
          <p:cNvSpPr txBox="1"/>
          <p:nvPr>
            <p:ph idx="12" type="sldNum"/>
          </p:nvPr>
        </p:nvSpPr>
        <p:spPr>
          <a:xfrm>
            <a:off x="8556784" y="4749851"/>
            <a:ext cx="548700" cy="393600"/>
          </a:xfrm>
          <a:prstGeom prst="rect">
            <a:avLst/>
          </a:prstGeom>
        </p:spPr>
        <p:txBody>
          <a:bodyPr anchorCtr="0" anchor="ctr" bIns="45700" lIns="91425" spcFirstLastPara="1" rIns="91425" wrap="square" tIns="4570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76" name="Shape 176"/>
        <p:cNvGrpSpPr/>
        <p:nvPr/>
      </p:nvGrpSpPr>
      <p:grpSpPr>
        <a:xfrm>
          <a:off x="0" y="0"/>
          <a:ext cx="0" cy="0"/>
          <a:chOff x="0" y="0"/>
          <a:chExt cx="0" cy="0"/>
        </a:xfrm>
      </p:grpSpPr>
      <p:sp>
        <p:nvSpPr>
          <p:cNvPr id="177" name="Google Shape;177;p28"/>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178" name="Google Shape;178;p28"/>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179" name="Google Shape;179;p28"/>
          <p:cNvSpPr txBox="1"/>
          <p:nvPr>
            <p:ph idx="1" type="body"/>
          </p:nvPr>
        </p:nvSpPr>
        <p:spPr>
          <a:xfrm>
            <a:off x="838200" y="1885950"/>
            <a:ext cx="7467600" cy="2057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20"/>
              </a:spcBef>
              <a:spcAft>
                <a:spcPts val="0"/>
              </a:spcAft>
              <a:buClr>
                <a:srgbClr val="505050"/>
              </a:buClr>
              <a:buSzPts val="1400"/>
              <a:buFont typeface="Arial"/>
              <a:buNone/>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0" name="Google Shape;180;p28"/>
          <p:cNvSpPr txBox="1"/>
          <p:nvPr>
            <p:ph idx="2"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1" name="Google Shape;181;p28"/>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Nunito Sans"/>
                <a:ea typeface="Nunito Sans"/>
                <a:cs typeface="Nunito Sans"/>
                <a:sym typeface="Nunito Sans"/>
              </a:defRPr>
            </a:lvl1pPr>
            <a:lvl2pPr indent="0" lvl="1" marL="0" marR="0" rtl="0" algn="r">
              <a:spcBef>
                <a:spcPts val="0"/>
              </a:spcBef>
              <a:buNone/>
              <a:defRPr b="1" i="0" sz="1200" u="none" cap="none" strike="noStrike">
                <a:solidFill>
                  <a:schemeClr val="lt1"/>
                </a:solidFill>
                <a:latin typeface="Nunito Sans"/>
                <a:ea typeface="Nunito Sans"/>
                <a:cs typeface="Nunito Sans"/>
                <a:sym typeface="Nunito Sans"/>
              </a:defRPr>
            </a:lvl2pPr>
            <a:lvl3pPr indent="0" lvl="2" marL="0" marR="0" rtl="0" algn="r">
              <a:spcBef>
                <a:spcPts val="0"/>
              </a:spcBef>
              <a:buNone/>
              <a:defRPr b="1" i="0" sz="1200" u="none" cap="none" strike="noStrike">
                <a:solidFill>
                  <a:schemeClr val="lt1"/>
                </a:solidFill>
                <a:latin typeface="Nunito Sans"/>
                <a:ea typeface="Nunito Sans"/>
                <a:cs typeface="Nunito Sans"/>
                <a:sym typeface="Nunito Sans"/>
              </a:defRPr>
            </a:lvl3pPr>
            <a:lvl4pPr indent="0" lvl="3" marL="0" marR="0" rtl="0" algn="r">
              <a:spcBef>
                <a:spcPts val="0"/>
              </a:spcBef>
              <a:buNone/>
              <a:defRPr b="1" i="0" sz="1200" u="none" cap="none" strike="noStrike">
                <a:solidFill>
                  <a:schemeClr val="lt1"/>
                </a:solidFill>
                <a:latin typeface="Nunito Sans"/>
                <a:ea typeface="Nunito Sans"/>
                <a:cs typeface="Nunito Sans"/>
                <a:sym typeface="Nunito Sans"/>
              </a:defRPr>
            </a:lvl4pPr>
            <a:lvl5pPr indent="0" lvl="4" marL="0" marR="0" rtl="0" algn="r">
              <a:spcBef>
                <a:spcPts val="0"/>
              </a:spcBef>
              <a:buNone/>
              <a:defRPr b="1" i="0" sz="1200" u="none" cap="none" strike="noStrike">
                <a:solidFill>
                  <a:schemeClr val="lt1"/>
                </a:solidFill>
                <a:latin typeface="Nunito Sans"/>
                <a:ea typeface="Nunito Sans"/>
                <a:cs typeface="Nunito Sans"/>
                <a:sym typeface="Nunito Sans"/>
              </a:defRPr>
            </a:lvl5pPr>
            <a:lvl6pPr indent="0" lvl="5" marL="0" marR="0" rtl="0" algn="r">
              <a:spcBef>
                <a:spcPts val="0"/>
              </a:spcBef>
              <a:buNone/>
              <a:defRPr b="1" i="0" sz="1200" u="none" cap="none" strike="noStrike">
                <a:solidFill>
                  <a:schemeClr val="lt1"/>
                </a:solidFill>
                <a:latin typeface="Nunito Sans"/>
                <a:ea typeface="Nunito Sans"/>
                <a:cs typeface="Nunito Sans"/>
                <a:sym typeface="Nunito Sans"/>
              </a:defRPr>
            </a:lvl6pPr>
            <a:lvl7pPr indent="0" lvl="6" marL="0" marR="0" rtl="0" algn="r">
              <a:spcBef>
                <a:spcPts val="0"/>
              </a:spcBef>
              <a:buNone/>
              <a:defRPr b="1" i="0" sz="1200" u="none" cap="none" strike="noStrike">
                <a:solidFill>
                  <a:schemeClr val="lt1"/>
                </a:solidFill>
                <a:latin typeface="Nunito Sans"/>
                <a:ea typeface="Nunito Sans"/>
                <a:cs typeface="Nunito Sans"/>
                <a:sym typeface="Nunito Sans"/>
              </a:defRPr>
            </a:lvl7pPr>
            <a:lvl8pPr indent="0" lvl="7" marL="0" marR="0" rtl="0" algn="r">
              <a:spcBef>
                <a:spcPts val="0"/>
              </a:spcBef>
              <a:buNone/>
              <a:defRPr b="1" i="0" sz="1200" u="none" cap="none" strike="noStrike">
                <a:solidFill>
                  <a:schemeClr val="lt1"/>
                </a:solidFill>
                <a:latin typeface="Nunito Sans"/>
                <a:ea typeface="Nunito Sans"/>
                <a:cs typeface="Nunito Sans"/>
                <a:sym typeface="Nunito Sans"/>
              </a:defRPr>
            </a:lvl8pPr>
            <a:lvl9pPr indent="0" lvl="8" marL="0" marR="0" rtl="0" algn="r">
              <a:spcBef>
                <a:spcPts val="0"/>
              </a:spcBef>
              <a:buNone/>
              <a:defRPr b="1" i="0" sz="1200" u="none" cap="none" strike="noStrike">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182" name="Shape 182"/>
        <p:cNvGrpSpPr/>
        <p:nvPr/>
      </p:nvGrpSpPr>
      <p:grpSpPr>
        <a:xfrm>
          <a:off x="0" y="0"/>
          <a:ext cx="0" cy="0"/>
          <a:chOff x="0" y="0"/>
          <a:chExt cx="0" cy="0"/>
        </a:xfrm>
      </p:grpSpPr>
      <p:sp>
        <p:nvSpPr>
          <p:cNvPr id="183" name="Google Shape;183;p29"/>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184" name="Google Shape;184;p29"/>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185" name="Google Shape;185;p29"/>
          <p:cNvSpPr txBox="1"/>
          <p:nvPr>
            <p:ph idx="1" type="body"/>
          </p:nvPr>
        </p:nvSpPr>
        <p:spPr>
          <a:xfrm>
            <a:off x="838200" y="1885950"/>
            <a:ext cx="7467600" cy="25908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50000"/>
              </a:lnSpc>
              <a:spcBef>
                <a:spcPts val="0"/>
              </a:spcBef>
              <a:spcAft>
                <a:spcPts val="0"/>
              </a:spcAft>
              <a:buClr>
                <a:srgbClr val="FF5000"/>
              </a:buClr>
              <a:buSzPts val="1600"/>
              <a:buFont typeface="Noto Sans Symbols"/>
              <a:buChar char="▪"/>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6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6" name="Google Shape;186;p29"/>
          <p:cNvSpPr txBox="1"/>
          <p:nvPr>
            <p:ph idx="2"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7" name="Google Shape;187;p29"/>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Nunito Sans"/>
                <a:ea typeface="Nunito Sans"/>
                <a:cs typeface="Nunito Sans"/>
                <a:sym typeface="Nunito Sans"/>
              </a:defRPr>
            </a:lvl1pPr>
            <a:lvl2pPr indent="0" lvl="1" marL="0" marR="0" rtl="0" algn="r">
              <a:spcBef>
                <a:spcPts val="0"/>
              </a:spcBef>
              <a:buNone/>
              <a:defRPr b="1" i="0" sz="1200" u="none" cap="none" strike="noStrike">
                <a:solidFill>
                  <a:schemeClr val="lt1"/>
                </a:solidFill>
                <a:latin typeface="Nunito Sans"/>
                <a:ea typeface="Nunito Sans"/>
                <a:cs typeface="Nunito Sans"/>
                <a:sym typeface="Nunito Sans"/>
              </a:defRPr>
            </a:lvl2pPr>
            <a:lvl3pPr indent="0" lvl="2" marL="0" marR="0" rtl="0" algn="r">
              <a:spcBef>
                <a:spcPts val="0"/>
              </a:spcBef>
              <a:buNone/>
              <a:defRPr b="1" i="0" sz="1200" u="none" cap="none" strike="noStrike">
                <a:solidFill>
                  <a:schemeClr val="lt1"/>
                </a:solidFill>
                <a:latin typeface="Nunito Sans"/>
                <a:ea typeface="Nunito Sans"/>
                <a:cs typeface="Nunito Sans"/>
                <a:sym typeface="Nunito Sans"/>
              </a:defRPr>
            </a:lvl3pPr>
            <a:lvl4pPr indent="0" lvl="3" marL="0" marR="0" rtl="0" algn="r">
              <a:spcBef>
                <a:spcPts val="0"/>
              </a:spcBef>
              <a:buNone/>
              <a:defRPr b="1" i="0" sz="1200" u="none" cap="none" strike="noStrike">
                <a:solidFill>
                  <a:schemeClr val="lt1"/>
                </a:solidFill>
                <a:latin typeface="Nunito Sans"/>
                <a:ea typeface="Nunito Sans"/>
                <a:cs typeface="Nunito Sans"/>
                <a:sym typeface="Nunito Sans"/>
              </a:defRPr>
            </a:lvl4pPr>
            <a:lvl5pPr indent="0" lvl="4" marL="0" marR="0" rtl="0" algn="r">
              <a:spcBef>
                <a:spcPts val="0"/>
              </a:spcBef>
              <a:buNone/>
              <a:defRPr b="1" i="0" sz="1200" u="none" cap="none" strike="noStrike">
                <a:solidFill>
                  <a:schemeClr val="lt1"/>
                </a:solidFill>
                <a:latin typeface="Nunito Sans"/>
                <a:ea typeface="Nunito Sans"/>
                <a:cs typeface="Nunito Sans"/>
                <a:sym typeface="Nunito Sans"/>
              </a:defRPr>
            </a:lvl5pPr>
            <a:lvl6pPr indent="0" lvl="5" marL="0" marR="0" rtl="0" algn="r">
              <a:spcBef>
                <a:spcPts val="0"/>
              </a:spcBef>
              <a:buNone/>
              <a:defRPr b="1" i="0" sz="1200" u="none" cap="none" strike="noStrike">
                <a:solidFill>
                  <a:schemeClr val="lt1"/>
                </a:solidFill>
                <a:latin typeface="Nunito Sans"/>
                <a:ea typeface="Nunito Sans"/>
                <a:cs typeface="Nunito Sans"/>
                <a:sym typeface="Nunito Sans"/>
              </a:defRPr>
            </a:lvl6pPr>
            <a:lvl7pPr indent="0" lvl="6" marL="0" marR="0" rtl="0" algn="r">
              <a:spcBef>
                <a:spcPts val="0"/>
              </a:spcBef>
              <a:buNone/>
              <a:defRPr b="1" i="0" sz="1200" u="none" cap="none" strike="noStrike">
                <a:solidFill>
                  <a:schemeClr val="lt1"/>
                </a:solidFill>
                <a:latin typeface="Nunito Sans"/>
                <a:ea typeface="Nunito Sans"/>
                <a:cs typeface="Nunito Sans"/>
                <a:sym typeface="Nunito Sans"/>
              </a:defRPr>
            </a:lvl7pPr>
            <a:lvl8pPr indent="0" lvl="7" marL="0" marR="0" rtl="0" algn="r">
              <a:spcBef>
                <a:spcPts val="0"/>
              </a:spcBef>
              <a:buNone/>
              <a:defRPr b="1" i="0" sz="1200" u="none" cap="none" strike="noStrike">
                <a:solidFill>
                  <a:schemeClr val="lt1"/>
                </a:solidFill>
                <a:latin typeface="Nunito Sans"/>
                <a:ea typeface="Nunito Sans"/>
                <a:cs typeface="Nunito Sans"/>
                <a:sym typeface="Nunito Sans"/>
              </a:defRPr>
            </a:lvl8pPr>
            <a:lvl9pPr indent="0" lvl="8" marL="0" marR="0" rtl="0" algn="r">
              <a:spcBef>
                <a:spcPts val="0"/>
              </a:spcBef>
              <a:buNone/>
              <a:defRPr b="1" i="0" sz="1200" u="none" cap="none" strike="noStrike">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88" name="Shape 188"/>
        <p:cNvGrpSpPr/>
        <p:nvPr/>
      </p:nvGrpSpPr>
      <p:grpSpPr>
        <a:xfrm>
          <a:off x="0" y="0"/>
          <a:ext cx="0" cy="0"/>
          <a:chOff x="0" y="0"/>
          <a:chExt cx="0" cy="0"/>
        </a:xfrm>
      </p:grpSpPr>
      <p:sp>
        <p:nvSpPr>
          <p:cNvPr id="189" name="Google Shape;189;p30"/>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190" name="Google Shape;190;p30"/>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191" name="Google Shape;191;p30"/>
          <p:cNvSpPr txBox="1"/>
          <p:nvPr>
            <p:ph idx="1"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2" name="Google Shape;192;p30"/>
          <p:cNvSpPr/>
          <p:nvPr>
            <p:ph idx="2" type="pic"/>
          </p:nvPr>
        </p:nvSpPr>
        <p:spPr>
          <a:xfrm>
            <a:off x="838200" y="1733550"/>
            <a:ext cx="7467600" cy="2971800"/>
          </a:xfrm>
          <a:prstGeom prst="rect">
            <a:avLst/>
          </a:prstGeom>
          <a:noFill/>
          <a:ln>
            <a:noFill/>
          </a:ln>
        </p:spPr>
        <p:txBody>
          <a:bodyPr anchorCtr="0" anchor="t" bIns="91425" lIns="91425" spcFirstLastPara="1" rIns="91425" wrap="square" tIns="91425">
            <a:noAutofit/>
          </a:bodyPr>
          <a:lstStyle>
            <a:lvl1pPr indent="0" lvl="0" marL="0" marR="0" rtl="0" algn="l">
              <a:spcBef>
                <a:spcPts val="280"/>
              </a:spcBef>
              <a:spcAft>
                <a:spcPts val="0"/>
              </a:spcAft>
              <a:buClr>
                <a:srgbClr val="D8D8D8"/>
              </a:buClr>
              <a:buSzPts val="1400"/>
              <a:buFont typeface="Arial"/>
              <a:buNone/>
              <a:defRPr b="0" i="0" sz="1400" u="none" cap="none" strike="noStrike">
                <a:solidFill>
                  <a:srgbClr val="D8D8D8"/>
                </a:solidFill>
                <a:latin typeface="Nunito Sans"/>
                <a:ea typeface="Nunito Sans"/>
                <a:cs typeface="Nunito Sans"/>
                <a:sym typeface="Nunito Sans"/>
              </a:defRPr>
            </a:lvl1pPr>
            <a:lvl2pPr indent="0" lvl="1" marL="4572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228600" lvl="2" marL="11430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228600" lvl="3" marL="16002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228600" lvl="4" marL="20574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3" name="Google Shape;193;p30"/>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Nunito Sans"/>
                <a:ea typeface="Nunito Sans"/>
                <a:cs typeface="Nunito Sans"/>
                <a:sym typeface="Nunito Sans"/>
              </a:defRPr>
            </a:lvl1pPr>
            <a:lvl2pPr indent="0" lvl="1" marL="0" marR="0" rtl="0" algn="r">
              <a:spcBef>
                <a:spcPts val="0"/>
              </a:spcBef>
              <a:buNone/>
              <a:defRPr b="1" i="0" sz="1200" u="none" cap="none" strike="noStrike">
                <a:solidFill>
                  <a:schemeClr val="lt1"/>
                </a:solidFill>
                <a:latin typeface="Nunito Sans"/>
                <a:ea typeface="Nunito Sans"/>
                <a:cs typeface="Nunito Sans"/>
                <a:sym typeface="Nunito Sans"/>
              </a:defRPr>
            </a:lvl2pPr>
            <a:lvl3pPr indent="0" lvl="2" marL="0" marR="0" rtl="0" algn="r">
              <a:spcBef>
                <a:spcPts val="0"/>
              </a:spcBef>
              <a:buNone/>
              <a:defRPr b="1" i="0" sz="1200" u="none" cap="none" strike="noStrike">
                <a:solidFill>
                  <a:schemeClr val="lt1"/>
                </a:solidFill>
                <a:latin typeface="Nunito Sans"/>
                <a:ea typeface="Nunito Sans"/>
                <a:cs typeface="Nunito Sans"/>
                <a:sym typeface="Nunito Sans"/>
              </a:defRPr>
            </a:lvl3pPr>
            <a:lvl4pPr indent="0" lvl="3" marL="0" marR="0" rtl="0" algn="r">
              <a:spcBef>
                <a:spcPts val="0"/>
              </a:spcBef>
              <a:buNone/>
              <a:defRPr b="1" i="0" sz="1200" u="none" cap="none" strike="noStrike">
                <a:solidFill>
                  <a:schemeClr val="lt1"/>
                </a:solidFill>
                <a:latin typeface="Nunito Sans"/>
                <a:ea typeface="Nunito Sans"/>
                <a:cs typeface="Nunito Sans"/>
                <a:sym typeface="Nunito Sans"/>
              </a:defRPr>
            </a:lvl4pPr>
            <a:lvl5pPr indent="0" lvl="4" marL="0" marR="0" rtl="0" algn="r">
              <a:spcBef>
                <a:spcPts val="0"/>
              </a:spcBef>
              <a:buNone/>
              <a:defRPr b="1" i="0" sz="1200" u="none" cap="none" strike="noStrike">
                <a:solidFill>
                  <a:schemeClr val="lt1"/>
                </a:solidFill>
                <a:latin typeface="Nunito Sans"/>
                <a:ea typeface="Nunito Sans"/>
                <a:cs typeface="Nunito Sans"/>
                <a:sym typeface="Nunito Sans"/>
              </a:defRPr>
            </a:lvl5pPr>
            <a:lvl6pPr indent="0" lvl="5" marL="0" marR="0" rtl="0" algn="r">
              <a:spcBef>
                <a:spcPts val="0"/>
              </a:spcBef>
              <a:buNone/>
              <a:defRPr b="1" i="0" sz="1200" u="none" cap="none" strike="noStrike">
                <a:solidFill>
                  <a:schemeClr val="lt1"/>
                </a:solidFill>
                <a:latin typeface="Nunito Sans"/>
                <a:ea typeface="Nunito Sans"/>
                <a:cs typeface="Nunito Sans"/>
                <a:sym typeface="Nunito Sans"/>
              </a:defRPr>
            </a:lvl6pPr>
            <a:lvl7pPr indent="0" lvl="6" marL="0" marR="0" rtl="0" algn="r">
              <a:spcBef>
                <a:spcPts val="0"/>
              </a:spcBef>
              <a:buNone/>
              <a:defRPr b="1" i="0" sz="1200" u="none" cap="none" strike="noStrike">
                <a:solidFill>
                  <a:schemeClr val="lt1"/>
                </a:solidFill>
                <a:latin typeface="Nunito Sans"/>
                <a:ea typeface="Nunito Sans"/>
                <a:cs typeface="Nunito Sans"/>
                <a:sym typeface="Nunito Sans"/>
              </a:defRPr>
            </a:lvl7pPr>
            <a:lvl8pPr indent="0" lvl="7" marL="0" marR="0" rtl="0" algn="r">
              <a:spcBef>
                <a:spcPts val="0"/>
              </a:spcBef>
              <a:buNone/>
              <a:defRPr b="1" i="0" sz="1200" u="none" cap="none" strike="noStrike">
                <a:solidFill>
                  <a:schemeClr val="lt1"/>
                </a:solidFill>
                <a:latin typeface="Nunito Sans"/>
                <a:ea typeface="Nunito Sans"/>
                <a:cs typeface="Nunito Sans"/>
                <a:sym typeface="Nunito Sans"/>
              </a:defRPr>
            </a:lvl8pPr>
            <a:lvl9pPr indent="0" lvl="8" marL="0" marR="0" rtl="0" algn="r">
              <a:spcBef>
                <a:spcPts val="0"/>
              </a:spcBef>
              <a:buNone/>
              <a:defRPr b="1" i="0" sz="1200" u="none" cap="none" strike="noStrike">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and Content">
  <p:cSld name="6_Title and Content">
    <p:spTree>
      <p:nvGrpSpPr>
        <p:cNvPr id="194" name="Shape 194"/>
        <p:cNvGrpSpPr/>
        <p:nvPr/>
      </p:nvGrpSpPr>
      <p:grpSpPr>
        <a:xfrm>
          <a:off x="0" y="0"/>
          <a:ext cx="0" cy="0"/>
          <a:chOff x="0" y="0"/>
          <a:chExt cx="0" cy="0"/>
        </a:xfrm>
      </p:grpSpPr>
      <p:sp>
        <p:nvSpPr>
          <p:cNvPr id="195" name="Google Shape;195;p31"/>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196" name="Google Shape;196;p31"/>
          <p:cNvCxnSpPr/>
          <p:nvPr/>
        </p:nvCxnSpPr>
        <p:spPr>
          <a:xfrm>
            <a:off x="990600" y="1200150"/>
            <a:ext cx="7315200" cy="0"/>
          </a:xfrm>
          <a:prstGeom prst="straightConnector1">
            <a:avLst/>
          </a:prstGeom>
          <a:noFill/>
          <a:ln cap="flat" cmpd="sng" w="9525">
            <a:solidFill>
              <a:srgbClr val="FF5000"/>
            </a:solidFill>
            <a:prstDash val="dash"/>
            <a:round/>
            <a:headEnd len="sm" w="sm" type="none"/>
            <a:tailEnd len="sm" w="sm" type="none"/>
          </a:ln>
        </p:spPr>
      </p:cxnSp>
      <p:sp>
        <p:nvSpPr>
          <p:cNvPr id="197" name="Google Shape;197;p31"/>
          <p:cNvSpPr/>
          <p:nvPr>
            <p:ph idx="2" type="pic"/>
          </p:nvPr>
        </p:nvSpPr>
        <p:spPr>
          <a:xfrm>
            <a:off x="838200" y="1428750"/>
            <a:ext cx="7467600" cy="3124200"/>
          </a:xfrm>
          <a:prstGeom prst="rect">
            <a:avLst/>
          </a:prstGeom>
          <a:noFill/>
          <a:ln>
            <a:noFill/>
          </a:ln>
        </p:spPr>
        <p:txBody>
          <a:bodyPr anchorCtr="0" anchor="t" bIns="91425" lIns="91425" spcFirstLastPara="1" rIns="91425" wrap="square" tIns="91425">
            <a:noAutofit/>
          </a:bodyPr>
          <a:lstStyle>
            <a:lvl1pPr indent="0" lvl="0" marL="0" marR="0" rtl="0" algn="l">
              <a:spcBef>
                <a:spcPts val="280"/>
              </a:spcBef>
              <a:spcAft>
                <a:spcPts val="0"/>
              </a:spcAft>
              <a:buClr>
                <a:srgbClr val="D8D8D8"/>
              </a:buClr>
              <a:buSzPts val="1400"/>
              <a:buFont typeface="Arial"/>
              <a:buNone/>
              <a:defRPr b="0" i="0" sz="1400" u="none" cap="none" strike="noStrike">
                <a:solidFill>
                  <a:srgbClr val="D8D8D8"/>
                </a:solidFill>
                <a:latin typeface="Nunito Sans"/>
                <a:ea typeface="Nunito Sans"/>
                <a:cs typeface="Nunito Sans"/>
                <a:sym typeface="Nunito Sans"/>
              </a:defRPr>
            </a:lvl1pPr>
            <a:lvl2pPr indent="0" lvl="1" marL="4572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228600" lvl="2" marL="11430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228600" lvl="3" marL="16002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228600" lvl="4" marL="20574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8" name="Google Shape;198;p31"/>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Nunito Sans"/>
                <a:ea typeface="Nunito Sans"/>
                <a:cs typeface="Nunito Sans"/>
                <a:sym typeface="Nunito Sans"/>
              </a:defRPr>
            </a:lvl1pPr>
            <a:lvl2pPr indent="0" lvl="1" marL="0" marR="0" rtl="0" algn="r">
              <a:spcBef>
                <a:spcPts val="0"/>
              </a:spcBef>
              <a:buNone/>
              <a:defRPr b="1" i="0" sz="1200" u="none" cap="none" strike="noStrike">
                <a:solidFill>
                  <a:schemeClr val="lt1"/>
                </a:solidFill>
                <a:latin typeface="Nunito Sans"/>
                <a:ea typeface="Nunito Sans"/>
                <a:cs typeface="Nunito Sans"/>
                <a:sym typeface="Nunito Sans"/>
              </a:defRPr>
            </a:lvl2pPr>
            <a:lvl3pPr indent="0" lvl="2" marL="0" marR="0" rtl="0" algn="r">
              <a:spcBef>
                <a:spcPts val="0"/>
              </a:spcBef>
              <a:buNone/>
              <a:defRPr b="1" i="0" sz="1200" u="none" cap="none" strike="noStrike">
                <a:solidFill>
                  <a:schemeClr val="lt1"/>
                </a:solidFill>
                <a:latin typeface="Nunito Sans"/>
                <a:ea typeface="Nunito Sans"/>
                <a:cs typeface="Nunito Sans"/>
                <a:sym typeface="Nunito Sans"/>
              </a:defRPr>
            </a:lvl3pPr>
            <a:lvl4pPr indent="0" lvl="3" marL="0" marR="0" rtl="0" algn="r">
              <a:spcBef>
                <a:spcPts val="0"/>
              </a:spcBef>
              <a:buNone/>
              <a:defRPr b="1" i="0" sz="1200" u="none" cap="none" strike="noStrike">
                <a:solidFill>
                  <a:schemeClr val="lt1"/>
                </a:solidFill>
                <a:latin typeface="Nunito Sans"/>
                <a:ea typeface="Nunito Sans"/>
                <a:cs typeface="Nunito Sans"/>
                <a:sym typeface="Nunito Sans"/>
              </a:defRPr>
            </a:lvl4pPr>
            <a:lvl5pPr indent="0" lvl="4" marL="0" marR="0" rtl="0" algn="r">
              <a:spcBef>
                <a:spcPts val="0"/>
              </a:spcBef>
              <a:buNone/>
              <a:defRPr b="1" i="0" sz="1200" u="none" cap="none" strike="noStrike">
                <a:solidFill>
                  <a:schemeClr val="lt1"/>
                </a:solidFill>
                <a:latin typeface="Nunito Sans"/>
                <a:ea typeface="Nunito Sans"/>
                <a:cs typeface="Nunito Sans"/>
                <a:sym typeface="Nunito Sans"/>
              </a:defRPr>
            </a:lvl5pPr>
            <a:lvl6pPr indent="0" lvl="5" marL="0" marR="0" rtl="0" algn="r">
              <a:spcBef>
                <a:spcPts val="0"/>
              </a:spcBef>
              <a:buNone/>
              <a:defRPr b="1" i="0" sz="1200" u="none" cap="none" strike="noStrike">
                <a:solidFill>
                  <a:schemeClr val="lt1"/>
                </a:solidFill>
                <a:latin typeface="Nunito Sans"/>
                <a:ea typeface="Nunito Sans"/>
                <a:cs typeface="Nunito Sans"/>
                <a:sym typeface="Nunito Sans"/>
              </a:defRPr>
            </a:lvl6pPr>
            <a:lvl7pPr indent="0" lvl="6" marL="0" marR="0" rtl="0" algn="r">
              <a:spcBef>
                <a:spcPts val="0"/>
              </a:spcBef>
              <a:buNone/>
              <a:defRPr b="1" i="0" sz="1200" u="none" cap="none" strike="noStrike">
                <a:solidFill>
                  <a:schemeClr val="lt1"/>
                </a:solidFill>
                <a:latin typeface="Nunito Sans"/>
                <a:ea typeface="Nunito Sans"/>
                <a:cs typeface="Nunito Sans"/>
                <a:sym typeface="Nunito Sans"/>
              </a:defRPr>
            </a:lvl7pPr>
            <a:lvl8pPr indent="0" lvl="7" marL="0" marR="0" rtl="0" algn="r">
              <a:spcBef>
                <a:spcPts val="0"/>
              </a:spcBef>
              <a:buNone/>
              <a:defRPr b="1" i="0" sz="1200" u="none" cap="none" strike="noStrike">
                <a:solidFill>
                  <a:schemeClr val="lt1"/>
                </a:solidFill>
                <a:latin typeface="Nunito Sans"/>
                <a:ea typeface="Nunito Sans"/>
                <a:cs typeface="Nunito Sans"/>
                <a:sym typeface="Nunito Sans"/>
              </a:defRPr>
            </a:lvl8pPr>
            <a:lvl9pPr indent="0" lvl="8" marL="0" marR="0" rtl="0" algn="r">
              <a:spcBef>
                <a:spcPts val="0"/>
              </a:spcBef>
              <a:buNone/>
              <a:defRPr b="1" i="0" sz="1200" u="none" cap="none" strike="noStrike">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199" name="Shape 199"/>
        <p:cNvGrpSpPr/>
        <p:nvPr/>
      </p:nvGrpSpPr>
      <p:grpSpPr>
        <a:xfrm>
          <a:off x="0" y="0"/>
          <a:ext cx="0" cy="0"/>
          <a:chOff x="0" y="0"/>
          <a:chExt cx="0" cy="0"/>
        </a:xfrm>
      </p:grpSpPr>
      <p:sp>
        <p:nvSpPr>
          <p:cNvPr id="200" name="Google Shape;200;p32"/>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201" name="Google Shape;201;p32"/>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202" name="Google Shape;202;p32"/>
          <p:cNvSpPr txBox="1"/>
          <p:nvPr>
            <p:ph idx="1" type="body"/>
          </p:nvPr>
        </p:nvSpPr>
        <p:spPr>
          <a:xfrm>
            <a:off x="732850" y="2516225"/>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3" name="Google Shape;203;p32"/>
          <p:cNvSpPr txBox="1"/>
          <p:nvPr>
            <p:ph idx="2" type="body"/>
          </p:nvPr>
        </p:nvSpPr>
        <p:spPr>
          <a:xfrm>
            <a:off x="838200" y="1809750"/>
            <a:ext cx="3657600" cy="26670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20"/>
              </a:spcBef>
              <a:spcAft>
                <a:spcPts val="0"/>
              </a:spcAft>
              <a:buClr>
                <a:srgbClr val="505050"/>
              </a:buClr>
              <a:buSzPts val="1400"/>
              <a:buFont typeface="Arial"/>
              <a:buNone/>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2"/>
          <p:cNvSpPr/>
          <p:nvPr>
            <p:ph idx="3" type="pic"/>
          </p:nvPr>
        </p:nvSpPr>
        <p:spPr>
          <a:xfrm>
            <a:off x="4648200" y="1809750"/>
            <a:ext cx="3657600" cy="2667000"/>
          </a:xfrm>
          <a:prstGeom prst="rect">
            <a:avLst/>
          </a:prstGeom>
          <a:noFill/>
          <a:ln>
            <a:noFill/>
          </a:ln>
        </p:spPr>
        <p:txBody>
          <a:bodyPr anchorCtr="0" anchor="t" bIns="91425" lIns="91425" spcFirstLastPara="1" rIns="91425" wrap="square" tIns="91425">
            <a:noAutofit/>
          </a:bodyPr>
          <a:lstStyle>
            <a:lvl1pPr indent="0" lvl="0" marL="0" marR="0" rtl="0" algn="l">
              <a:spcBef>
                <a:spcPts val="280"/>
              </a:spcBef>
              <a:spcAft>
                <a:spcPts val="0"/>
              </a:spcAft>
              <a:buClr>
                <a:srgbClr val="D8D8D8"/>
              </a:buClr>
              <a:buSzPts val="1400"/>
              <a:buFont typeface="Arial"/>
              <a:buNone/>
              <a:defRPr b="0" i="0" sz="1400" u="none" cap="none" strike="noStrike">
                <a:solidFill>
                  <a:srgbClr val="D8D8D8"/>
                </a:solidFill>
                <a:latin typeface="Nunito Sans"/>
                <a:ea typeface="Nunito Sans"/>
                <a:cs typeface="Nunito Sans"/>
                <a:sym typeface="Nunito Sans"/>
              </a:defRPr>
            </a:lvl1pPr>
            <a:lvl2pPr indent="0" lvl="1" marL="4572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228600" lvl="2" marL="11430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228600" lvl="3" marL="16002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228600" lvl="4" marL="20574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32"/>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Nunito Sans"/>
                <a:ea typeface="Nunito Sans"/>
                <a:cs typeface="Nunito Sans"/>
                <a:sym typeface="Nunito Sans"/>
              </a:defRPr>
            </a:lvl1pPr>
            <a:lvl2pPr indent="0" lvl="1" marL="0" marR="0" rtl="0" algn="r">
              <a:spcBef>
                <a:spcPts val="0"/>
              </a:spcBef>
              <a:buNone/>
              <a:defRPr b="1" i="0" sz="1200" u="none" cap="none" strike="noStrike">
                <a:solidFill>
                  <a:schemeClr val="lt1"/>
                </a:solidFill>
                <a:latin typeface="Nunito Sans"/>
                <a:ea typeface="Nunito Sans"/>
                <a:cs typeface="Nunito Sans"/>
                <a:sym typeface="Nunito Sans"/>
              </a:defRPr>
            </a:lvl2pPr>
            <a:lvl3pPr indent="0" lvl="2" marL="0" marR="0" rtl="0" algn="r">
              <a:spcBef>
                <a:spcPts val="0"/>
              </a:spcBef>
              <a:buNone/>
              <a:defRPr b="1" i="0" sz="1200" u="none" cap="none" strike="noStrike">
                <a:solidFill>
                  <a:schemeClr val="lt1"/>
                </a:solidFill>
                <a:latin typeface="Nunito Sans"/>
                <a:ea typeface="Nunito Sans"/>
                <a:cs typeface="Nunito Sans"/>
                <a:sym typeface="Nunito Sans"/>
              </a:defRPr>
            </a:lvl3pPr>
            <a:lvl4pPr indent="0" lvl="3" marL="0" marR="0" rtl="0" algn="r">
              <a:spcBef>
                <a:spcPts val="0"/>
              </a:spcBef>
              <a:buNone/>
              <a:defRPr b="1" i="0" sz="1200" u="none" cap="none" strike="noStrike">
                <a:solidFill>
                  <a:schemeClr val="lt1"/>
                </a:solidFill>
                <a:latin typeface="Nunito Sans"/>
                <a:ea typeface="Nunito Sans"/>
                <a:cs typeface="Nunito Sans"/>
                <a:sym typeface="Nunito Sans"/>
              </a:defRPr>
            </a:lvl4pPr>
            <a:lvl5pPr indent="0" lvl="4" marL="0" marR="0" rtl="0" algn="r">
              <a:spcBef>
                <a:spcPts val="0"/>
              </a:spcBef>
              <a:buNone/>
              <a:defRPr b="1" i="0" sz="1200" u="none" cap="none" strike="noStrike">
                <a:solidFill>
                  <a:schemeClr val="lt1"/>
                </a:solidFill>
                <a:latin typeface="Nunito Sans"/>
                <a:ea typeface="Nunito Sans"/>
                <a:cs typeface="Nunito Sans"/>
                <a:sym typeface="Nunito Sans"/>
              </a:defRPr>
            </a:lvl5pPr>
            <a:lvl6pPr indent="0" lvl="5" marL="0" marR="0" rtl="0" algn="r">
              <a:spcBef>
                <a:spcPts val="0"/>
              </a:spcBef>
              <a:buNone/>
              <a:defRPr b="1" i="0" sz="1200" u="none" cap="none" strike="noStrike">
                <a:solidFill>
                  <a:schemeClr val="lt1"/>
                </a:solidFill>
                <a:latin typeface="Nunito Sans"/>
                <a:ea typeface="Nunito Sans"/>
                <a:cs typeface="Nunito Sans"/>
                <a:sym typeface="Nunito Sans"/>
              </a:defRPr>
            </a:lvl6pPr>
            <a:lvl7pPr indent="0" lvl="6" marL="0" marR="0" rtl="0" algn="r">
              <a:spcBef>
                <a:spcPts val="0"/>
              </a:spcBef>
              <a:buNone/>
              <a:defRPr b="1" i="0" sz="1200" u="none" cap="none" strike="noStrike">
                <a:solidFill>
                  <a:schemeClr val="lt1"/>
                </a:solidFill>
                <a:latin typeface="Nunito Sans"/>
                <a:ea typeface="Nunito Sans"/>
                <a:cs typeface="Nunito Sans"/>
                <a:sym typeface="Nunito Sans"/>
              </a:defRPr>
            </a:lvl7pPr>
            <a:lvl8pPr indent="0" lvl="7" marL="0" marR="0" rtl="0" algn="r">
              <a:spcBef>
                <a:spcPts val="0"/>
              </a:spcBef>
              <a:buNone/>
              <a:defRPr b="1" i="0" sz="1200" u="none" cap="none" strike="noStrike">
                <a:solidFill>
                  <a:schemeClr val="lt1"/>
                </a:solidFill>
                <a:latin typeface="Nunito Sans"/>
                <a:ea typeface="Nunito Sans"/>
                <a:cs typeface="Nunito Sans"/>
                <a:sym typeface="Nunito Sans"/>
              </a:defRPr>
            </a:lvl8pPr>
            <a:lvl9pPr indent="0" lvl="8" marL="0" marR="0" rtl="0" algn="r">
              <a:spcBef>
                <a:spcPts val="0"/>
              </a:spcBef>
              <a:buNone/>
              <a:defRPr b="1" i="0" sz="1200" u="none" cap="none" strike="noStrike">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rgbClr val="262626"/>
              </a:buClr>
              <a:buSzPts val="1400"/>
              <a:buFont typeface="Nunito Sans"/>
              <a:buNone/>
              <a:defRPr b="0" i="0" sz="2800" u="none" cap="none" strike="noStrike">
                <a:solidFill>
                  <a:srgbClr val="262626"/>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7" name="Google Shape;27;p4"/>
          <p:cNvSpPr txBox="1"/>
          <p:nvPr>
            <p:ph idx="1" type="body"/>
          </p:nvPr>
        </p:nvSpPr>
        <p:spPr>
          <a:xfrm>
            <a:off x="457200" y="1200150"/>
            <a:ext cx="8229600" cy="372568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262626"/>
              </a:buClr>
              <a:buSzPts val="1400"/>
              <a:buFont typeface="Arial"/>
              <a:buNone/>
              <a:defRPr b="0" i="0" sz="2200" u="none" cap="none" strike="noStrike">
                <a:solidFill>
                  <a:srgbClr val="262626"/>
                </a:solidFill>
                <a:latin typeface="Nunito Sans"/>
                <a:ea typeface="Nunito Sans"/>
                <a:cs typeface="Nunito Sans"/>
                <a:sym typeface="Nunito Sans"/>
              </a:defRPr>
            </a:lvl1pPr>
            <a:lvl2pPr indent="-228600" lvl="1" marL="914400" marR="0" rtl="0" algn="l">
              <a:spcBef>
                <a:spcPts val="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8556803" y="4749850"/>
            <a:ext cx="548699" cy="393524"/>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1" sz="1800">
                <a:solidFill>
                  <a:srgbClr val="000000"/>
                </a:solidFill>
                <a:latin typeface="Calibri"/>
                <a:ea typeface="Calibri"/>
                <a:cs typeface="Calibri"/>
                <a:sym typeface="Calibri"/>
              </a:defRPr>
            </a:lvl1pPr>
            <a:lvl2pPr indent="0" lvl="1" marL="0" marR="0" rtl="0" algn="r">
              <a:spcBef>
                <a:spcPts val="0"/>
              </a:spcBef>
              <a:buNone/>
              <a:defRPr b="1" sz="1800">
                <a:solidFill>
                  <a:srgbClr val="000000"/>
                </a:solidFill>
                <a:latin typeface="Calibri"/>
                <a:ea typeface="Calibri"/>
                <a:cs typeface="Calibri"/>
                <a:sym typeface="Calibri"/>
              </a:defRPr>
            </a:lvl2pPr>
            <a:lvl3pPr indent="0" lvl="2" marL="0" marR="0" rtl="0" algn="r">
              <a:spcBef>
                <a:spcPts val="0"/>
              </a:spcBef>
              <a:buNone/>
              <a:defRPr b="1" sz="1800">
                <a:solidFill>
                  <a:srgbClr val="000000"/>
                </a:solidFill>
                <a:latin typeface="Calibri"/>
                <a:ea typeface="Calibri"/>
                <a:cs typeface="Calibri"/>
                <a:sym typeface="Calibri"/>
              </a:defRPr>
            </a:lvl3pPr>
            <a:lvl4pPr indent="0" lvl="3" marL="0" marR="0" rtl="0" algn="r">
              <a:spcBef>
                <a:spcPts val="0"/>
              </a:spcBef>
              <a:buNone/>
              <a:defRPr b="1" sz="1800">
                <a:solidFill>
                  <a:srgbClr val="000000"/>
                </a:solidFill>
                <a:latin typeface="Calibri"/>
                <a:ea typeface="Calibri"/>
                <a:cs typeface="Calibri"/>
                <a:sym typeface="Calibri"/>
              </a:defRPr>
            </a:lvl4pPr>
            <a:lvl5pPr indent="0" lvl="4" marL="0" marR="0" rtl="0" algn="r">
              <a:spcBef>
                <a:spcPts val="0"/>
              </a:spcBef>
              <a:buNone/>
              <a:defRPr b="1" sz="1800">
                <a:solidFill>
                  <a:srgbClr val="000000"/>
                </a:solidFill>
                <a:latin typeface="Calibri"/>
                <a:ea typeface="Calibri"/>
                <a:cs typeface="Calibri"/>
                <a:sym typeface="Calibri"/>
              </a:defRPr>
            </a:lvl5pPr>
            <a:lvl6pPr indent="0" lvl="5" marL="0" marR="0" rtl="0" algn="r">
              <a:spcBef>
                <a:spcPts val="0"/>
              </a:spcBef>
              <a:buNone/>
              <a:defRPr b="1" sz="1800">
                <a:solidFill>
                  <a:srgbClr val="000000"/>
                </a:solidFill>
                <a:latin typeface="Calibri"/>
                <a:ea typeface="Calibri"/>
                <a:cs typeface="Calibri"/>
                <a:sym typeface="Calibri"/>
              </a:defRPr>
            </a:lvl6pPr>
            <a:lvl7pPr indent="0" lvl="6" marL="0" marR="0" rtl="0" algn="r">
              <a:spcBef>
                <a:spcPts val="0"/>
              </a:spcBef>
              <a:buNone/>
              <a:defRPr b="1" sz="1800">
                <a:solidFill>
                  <a:srgbClr val="000000"/>
                </a:solidFill>
                <a:latin typeface="Calibri"/>
                <a:ea typeface="Calibri"/>
                <a:cs typeface="Calibri"/>
                <a:sym typeface="Calibri"/>
              </a:defRPr>
            </a:lvl7pPr>
            <a:lvl8pPr indent="0" lvl="7" marL="0" marR="0" rtl="0" algn="r">
              <a:spcBef>
                <a:spcPts val="0"/>
              </a:spcBef>
              <a:buNone/>
              <a:defRPr b="1" sz="1800">
                <a:solidFill>
                  <a:srgbClr val="000000"/>
                </a:solidFill>
                <a:latin typeface="Calibri"/>
                <a:ea typeface="Calibri"/>
                <a:cs typeface="Calibri"/>
                <a:sym typeface="Calibri"/>
              </a:defRPr>
            </a:lvl8pPr>
            <a:lvl9pPr indent="0" lvl="8" marL="0" marR="0" rtl="0" algn="r">
              <a:spcBef>
                <a:spcPts val="0"/>
              </a:spcBef>
              <a:buNone/>
              <a:defRPr b="1" sz="1800">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nd Content">
  <p:cSld name="4_Title and Content">
    <p:spTree>
      <p:nvGrpSpPr>
        <p:cNvPr id="206" name="Shape 206"/>
        <p:cNvGrpSpPr/>
        <p:nvPr/>
      </p:nvGrpSpPr>
      <p:grpSpPr>
        <a:xfrm>
          <a:off x="0" y="0"/>
          <a:ext cx="0" cy="0"/>
          <a:chOff x="0" y="0"/>
          <a:chExt cx="0" cy="0"/>
        </a:xfrm>
      </p:grpSpPr>
      <p:sp>
        <p:nvSpPr>
          <p:cNvPr id="207" name="Google Shape;207;p33"/>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208" name="Google Shape;208;p33"/>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209" name="Google Shape;209;p33"/>
          <p:cNvSpPr txBox="1"/>
          <p:nvPr>
            <p:ph idx="1"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 name="Google Shape;210;p33"/>
          <p:cNvSpPr txBox="1"/>
          <p:nvPr>
            <p:ph idx="2" type="body"/>
          </p:nvPr>
        </p:nvSpPr>
        <p:spPr>
          <a:xfrm>
            <a:off x="838200" y="1809750"/>
            <a:ext cx="3657600" cy="26670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20"/>
              </a:spcBef>
              <a:spcAft>
                <a:spcPts val="0"/>
              </a:spcAft>
              <a:buClr>
                <a:srgbClr val="505050"/>
              </a:buClr>
              <a:buSzPts val="1400"/>
              <a:buFont typeface="Arial"/>
              <a:buNone/>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1" name="Google Shape;211;p33"/>
          <p:cNvSpPr txBox="1"/>
          <p:nvPr>
            <p:ph idx="3" type="body"/>
          </p:nvPr>
        </p:nvSpPr>
        <p:spPr>
          <a:xfrm>
            <a:off x="4648200" y="1809750"/>
            <a:ext cx="3657600" cy="2667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20"/>
              </a:spcBef>
              <a:spcAft>
                <a:spcPts val="0"/>
              </a:spcAft>
              <a:buClr>
                <a:srgbClr val="505050"/>
              </a:buClr>
              <a:buSzPts val="1400"/>
              <a:buFont typeface="Arial"/>
              <a:buNone/>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 name="Google Shape;212;p33"/>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Nunito Sans"/>
                <a:ea typeface="Nunito Sans"/>
                <a:cs typeface="Nunito Sans"/>
                <a:sym typeface="Nunito Sans"/>
              </a:defRPr>
            </a:lvl1pPr>
            <a:lvl2pPr indent="0" lvl="1" marL="0" marR="0" rtl="0" algn="r">
              <a:spcBef>
                <a:spcPts val="0"/>
              </a:spcBef>
              <a:buNone/>
              <a:defRPr b="1" i="0" sz="1200" u="none" cap="none" strike="noStrike">
                <a:solidFill>
                  <a:schemeClr val="lt1"/>
                </a:solidFill>
                <a:latin typeface="Nunito Sans"/>
                <a:ea typeface="Nunito Sans"/>
                <a:cs typeface="Nunito Sans"/>
                <a:sym typeface="Nunito Sans"/>
              </a:defRPr>
            </a:lvl2pPr>
            <a:lvl3pPr indent="0" lvl="2" marL="0" marR="0" rtl="0" algn="r">
              <a:spcBef>
                <a:spcPts val="0"/>
              </a:spcBef>
              <a:buNone/>
              <a:defRPr b="1" i="0" sz="1200" u="none" cap="none" strike="noStrike">
                <a:solidFill>
                  <a:schemeClr val="lt1"/>
                </a:solidFill>
                <a:latin typeface="Nunito Sans"/>
                <a:ea typeface="Nunito Sans"/>
                <a:cs typeface="Nunito Sans"/>
                <a:sym typeface="Nunito Sans"/>
              </a:defRPr>
            </a:lvl3pPr>
            <a:lvl4pPr indent="0" lvl="3" marL="0" marR="0" rtl="0" algn="r">
              <a:spcBef>
                <a:spcPts val="0"/>
              </a:spcBef>
              <a:buNone/>
              <a:defRPr b="1" i="0" sz="1200" u="none" cap="none" strike="noStrike">
                <a:solidFill>
                  <a:schemeClr val="lt1"/>
                </a:solidFill>
                <a:latin typeface="Nunito Sans"/>
                <a:ea typeface="Nunito Sans"/>
                <a:cs typeface="Nunito Sans"/>
                <a:sym typeface="Nunito Sans"/>
              </a:defRPr>
            </a:lvl4pPr>
            <a:lvl5pPr indent="0" lvl="4" marL="0" marR="0" rtl="0" algn="r">
              <a:spcBef>
                <a:spcPts val="0"/>
              </a:spcBef>
              <a:buNone/>
              <a:defRPr b="1" i="0" sz="1200" u="none" cap="none" strike="noStrike">
                <a:solidFill>
                  <a:schemeClr val="lt1"/>
                </a:solidFill>
                <a:latin typeface="Nunito Sans"/>
                <a:ea typeface="Nunito Sans"/>
                <a:cs typeface="Nunito Sans"/>
                <a:sym typeface="Nunito Sans"/>
              </a:defRPr>
            </a:lvl5pPr>
            <a:lvl6pPr indent="0" lvl="5" marL="0" marR="0" rtl="0" algn="r">
              <a:spcBef>
                <a:spcPts val="0"/>
              </a:spcBef>
              <a:buNone/>
              <a:defRPr b="1" i="0" sz="1200" u="none" cap="none" strike="noStrike">
                <a:solidFill>
                  <a:schemeClr val="lt1"/>
                </a:solidFill>
                <a:latin typeface="Nunito Sans"/>
                <a:ea typeface="Nunito Sans"/>
                <a:cs typeface="Nunito Sans"/>
                <a:sym typeface="Nunito Sans"/>
              </a:defRPr>
            </a:lvl6pPr>
            <a:lvl7pPr indent="0" lvl="6" marL="0" marR="0" rtl="0" algn="r">
              <a:spcBef>
                <a:spcPts val="0"/>
              </a:spcBef>
              <a:buNone/>
              <a:defRPr b="1" i="0" sz="1200" u="none" cap="none" strike="noStrike">
                <a:solidFill>
                  <a:schemeClr val="lt1"/>
                </a:solidFill>
                <a:latin typeface="Nunito Sans"/>
                <a:ea typeface="Nunito Sans"/>
                <a:cs typeface="Nunito Sans"/>
                <a:sym typeface="Nunito Sans"/>
              </a:defRPr>
            </a:lvl7pPr>
            <a:lvl8pPr indent="0" lvl="7" marL="0" marR="0" rtl="0" algn="r">
              <a:spcBef>
                <a:spcPts val="0"/>
              </a:spcBef>
              <a:buNone/>
              <a:defRPr b="1" i="0" sz="1200" u="none" cap="none" strike="noStrike">
                <a:solidFill>
                  <a:schemeClr val="lt1"/>
                </a:solidFill>
                <a:latin typeface="Nunito Sans"/>
                <a:ea typeface="Nunito Sans"/>
                <a:cs typeface="Nunito Sans"/>
                <a:sym typeface="Nunito Sans"/>
              </a:defRPr>
            </a:lvl8pPr>
            <a:lvl9pPr indent="0" lvl="8" marL="0" marR="0" rtl="0" algn="r">
              <a:spcBef>
                <a:spcPts val="0"/>
              </a:spcBef>
              <a:buNone/>
              <a:defRPr b="1" i="0" sz="1200" u="none" cap="none" strike="noStrike">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and Content">
  <p:cSld name="5_Title and Content">
    <p:spTree>
      <p:nvGrpSpPr>
        <p:cNvPr id="213" name="Shape 213"/>
        <p:cNvGrpSpPr/>
        <p:nvPr/>
      </p:nvGrpSpPr>
      <p:grpSpPr>
        <a:xfrm>
          <a:off x="0" y="0"/>
          <a:ext cx="0" cy="0"/>
          <a:chOff x="0" y="0"/>
          <a:chExt cx="0" cy="0"/>
        </a:xfrm>
      </p:grpSpPr>
      <p:sp>
        <p:nvSpPr>
          <p:cNvPr id="214" name="Google Shape;214;p34"/>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215" name="Google Shape;215;p34"/>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216" name="Google Shape;216;p34"/>
          <p:cNvSpPr txBox="1"/>
          <p:nvPr>
            <p:ph idx="1"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7" name="Google Shape;217;p34"/>
          <p:cNvSpPr txBox="1"/>
          <p:nvPr>
            <p:ph idx="2" type="body"/>
          </p:nvPr>
        </p:nvSpPr>
        <p:spPr>
          <a:xfrm>
            <a:off x="838200" y="1809750"/>
            <a:ext cx="7467600" cy="2514600"/>
          </a:xfrm>
          <a:prstGeom prst="rect">
            <a:avLst/>
          </a:prstGeom>
          <a:noFill/>
          <a:ln>
            <a:noFill/>
          </a:ln>
        </p:spPr>
        <p:txBody>
          <a:bodyPr anchorCtr="0" anchor="t" bIns="91425" lIns="91425" spcFirstLastPara="1" rIns="91425" wrap="square" tIns="91425">
            <a:noAutofit/>
          </a:bodyPr>
          <a:lstStyle>
            <a:lvl1pPr indent="-336550" lvl="0" marL="457200" marR="0" rtl="0" algn="l">
              <a:spcBef>
                <a:spcPts val="340"/>
              </a:spcBef>
              <a:spcAft>
                <a:spcPts val="0"/>
              </a:spcAft>
              <a:buClr>
                <a:srgbClr val="FF5000"/>
              </a:buClr>
              <a:buSzPts val="1700"/>
              <a:buFont typeface="Noto Sans Symbols"/>
              <a:buChar char="▪"/>
              <a:defRPr b="0" i="0" sz="17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23850" lvl="2" marL="1371600" marR="0" rtl="0" algn="l">
              <a:lnSpc>
                <a:spcPct val="100000"/>
              </a:lnSpc>
              <a:spcBef>
                <a:spcPts val="300"/>
              </a:spcBef>
              <a:spcAft>
                <a:spcPts val="0"/>
              </a:spcAft>
              <a:buClr>
                <a:srgbClr val="505050"/>
              </a:buClr>
              <a:buSzPts val="1500"/>
              <a:buFont typeface="Noto Sans Symbols"/>
              <a:buChar char="▪"/>
              <a:defRPr b="0" i="0" sz="1500" u="none" cap="none" strike="noStrike">
                <a:solidFill>
                  <a:srgbClr val="505050"/>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8" name="Google Shape;218;p34"/>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Nunito Sans"/>
                <a:ea typeface="Nunito Sans"/>
                <a:cs typeface="Nunito Sans"/>
                <a:sym typeface="Nunito Sans"/>
              </a:defRPr>
            </a:lvl1pPr>
            <a:lvl2pPr indent="0" lvl="1" marL="0" marR="0" rtl="0" algn="r">
              <a:spcBef>
                <a:spcPts val="0"/>
              </a:spcBef>
              <a:buNone/>
              <a:defRPr b="1" i="0" sz="1200" u="none" cap="none" strike="noStrike">
                <a:solidFill>
                  <a:schemeClr val="lt1"/>
                </a:solidFill>
                <a:latin typeface="Nunito Sans"/>
                <a:ea typeface="Nunito Sans"/>
                <a:cs typeface="Nunito Sans"/>
                <a:sym typeface="Nunito Sans"/>
              </a:defRPr>
            </a:lvl2pPr>
            <a:lvl3pPr indent="0" lvl="2" marL="0" marR="0" rtl="0" algn="r">
              <a:spcBef>
                <a:spcPts val="0"/>
              </a:spcBef>
              <a:buNone/>
              <a:defRPr b="1" i="0" sz="1200" u="none" cap="none" strike="noStrike">
                <a:solidFill>
                  <a:schemeClr val="lt1"/>
                </a:solidFill>
                <a:latin typeface="Nunito Sans"/>
                <a:ea typeface="Nunito Sans"/>
                <a:cs typeface="Nunito Sans"/>
                <a:sym typeface="Nunito Sans"/>
              </a:defRPr>
            </a:lvl3pPr>
            <a:lvl4pPr indent="0" lvl="3" marL="0" marR="0" rtl="0" algn="r">
              <a:spcBef>
                <a:spcPts val="0"/>
              </a:spcBef>
              <a:buNone/>
              <a:defRPr b="1" i="0" sz="1200" u="none" cap="none" strike="noStrike">
                <a:solidFill>
                  <a:schemeClr val="lt1"/>
                </a:solidFill>
                <a:latin typeface="Nunito Sans"/>
                <a:ea typeface="Nunito Sans"/>
                <a:cs typeface="Nunito Sans"/>
                <a:sym typeface="Nunito Sans"/>
              </a:defRPr>
            </a:lvl4pPr>
            <a:lvl5pPr indent="0" lvl="4" marL="0" marR="0" rtl="0" algn="r">
              <a:spcBef>
                <a:spcPts val="0"/>
              </a:spcBef>
              <a:buNone/>
              <a:defRPr b="1" i="0" sz="1200" u="none" cap="none" strike="noStrike">
                <a:solidFill>
                  <a:schemeClr val="lt1"/>
                </a:solidFill>
                <a:latin typeface="Nunito Sans"/>
                <a:ea typeface="Nunito Sans"/>
                <a:cs typeface="Nunito Sans"/>
                <a:sym typeface="Nunito Sans"/>
              </a:defRPr>
            </a:lvl5pPr>
            <a:lvl6pPr indent="0" lvl="5" marL="0" marR="0" rtl="0" algn="r">
              <a:spcBef>
                <a:spcPts val="0"/>
              </a:spcBef>
              <a:buNone/>
              <a:defRPr b="1" i="0" sz="1200" u="none" cap="none" strike="noStrike">
                <a:solidFill>
                  <a:schemeClr val="lt1"/>
                </a:solidFill>
                <a:latin typeface="Nunito Sans"/>
                <a:ea typeface="Nunito Sans"/>
                <a:cs typeface="Nunito Sans"/>
                <a:sym typeface="Nunito Sans"/>
              </a:defRPr>
            </a:lvl6pPr>
            <a:lvl7pPr indent="0" lvl="6" marL="0" marR="0" rtl="0" algn="r">
              <a:spcBef>
                <a:spcPts val="0"/>
              </a:spcBef>
              <a:buNone/>
              <a:defRPr b="1" i="0" sz="1200" u="none" cap="none" strike="noStrike">
                <a:solidFill>
                  <a:schemeClr val="lt1"/>
                </a:solidFill>
                <a:latin typeface="Nunito Sans"/>
                <a:ea typeface="Nunito Sans"/>
                <a:cs typeface="Nunito Sans"/>
                <a:sym typeface="Nunito Sans"/>
              </a:defRPr>
            </a:lvl7pPr>
            <a:lvl8pPr indent="0" lvl="7" marL="0" marR="0" rtl="0" algn="r">
              <a:spcBef>
                <a:spcPts val="0"/>
              </a:spcBef>
              <a:buNone/>
              <a:defRPr b="1" i="0" sz="1200" u="none" cap="none" strike="noStrike">
                <a:solidFill>
                  <a:schemeClr val="lt1"/>
                </a:solidFill>
                <a:latin typeface="Nunito Sans"/>
                <a:ea typeface="Nunito Sans"/>
                <a:cs typeface="Nunito Sans"/>
                <a:sym typeface="Nunito Sans"/>
              </a:defRPr>
            </a:lvl8pPr>
            <a:lvl9pPr indent="0" lvl="8" marL="0" marR="0" rtl="0" algn="r">
              <a:spcBef>
                <a:spcPts val="0"/>
              </a:spcBef>
              <a:buNone/>
              <a:defRPr b="1" i="0" sz="1200" u="none" cap="none" strike="noStrike">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bg>
      <p:bgPr>
        <a:blipFill rotWithShape="1">
          <a:blip r:embed="rId2">
            <a:alphaModFix/>
          </a:blip>
          <a:stretch>
            <a:fillRect b="0" l="0" r="0" t="0"/>
          </a:stretch>
        </a:blipFill>
      </p:bgPr>
    </p:bg>
    <p:spTree>
      <p:nvGrpSpPr>
        <p:cNvPr id="219" name="Shape 219"/>
        <p:cNvGrpSpPr/>
        <p:nvPr/>
      </p:nvGrpSpPr>
      <p:grpSpPr>
        <a:xfrm>
          <a:off x="0" y="0"/>
          <a:ext cx="0" cy="0"/>
          <a:chOff x="0" y="0"/>
          <a:chExt cx="0" cy="0"/>
        </a:xfrm>
      </p:grpSpPr>
      <p:sp>
        <p:nvSpPr>
          <p:cNvPr id="220" name="Google Shape;220;p35"/>
          <p:cNvSpPr txBox="1"/>
          <p:nvPr>
            <p:ph type="title"/>
          </p:nvPr>
        </p:nvSpPr>
        <p:spPr>
          <a:xfrm>
            <a:off x="1828800" y="1581150"/>
            <a:ext cx="5486400" cy="19812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lt1"/>
              </a:buClr>
              <a:buSzPts val="1400"/>
              <a:buFont typeface="Nunito Sans"/>
              <a:buNone/>
              <a:defRPr b="1" i="0" sz="4500" u="none" cap="none" strike="noStrike">
                <a:solidFill>
                  <a:schemeClr val="lt1"/>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1" name="Google Shape;221;p35"/>
          <p:cNvSpPr txBox="1"/>
          <p:nvPr>
            <p:ph idx="12" type="sldNum"/>
          </p:nvPr>
        </p:nvSpPr>
        <p:spPr>
          <a:xfrm>
            <a:off x="8556784" y="4749851"/>
            <a:ext cx="548700" cy="393600"/>
          </a:xfrm>
          <a:prstGeom prst="rect">
            <a:avLst/>
          </a:prstGeom>
        </p:spPr>
        <p:txBody>
          <a:bodyPr anchorCtr="0" anchor="ctr" bIns="45700" lIns="91425" spcFirstLastPara="1" rIns="91425" wrap="square" tIns="45700">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Header">
  <p:cSld name="1_Section Header">
    <p:bg>
      <p:bgPr>
        <a:blipFill rotWithShape="1">
          <a:blip r:embed="rId2">
            <a:alphaModFix/>
          </a:blip>
          <a:stretch>
            <a:fillRect b="0" l="0" r="0" t="0"/>
          </a:stretch>
        </a:blipFill>
      </p:bgPr>
    </p:bg>
    <p:spTree>
      <p:nvGrpSpPr>
        <p:cNvPr id="222" name="Shape 222"/>
        <p:cNvGrpSpPr/>
        <p:nvPr/>
      </p:nvGrpSpPr>
      <p:grpSpPr>
        <a:xfrm>
          <a:off x="0" y="0"/>
          <a:ext cx="0" cy="0"/>
          <a:chOff x="0" y="0"/>
          <a:chExt cx="0" cy="0"/>
        </a:xfrm>
      </p:grpSpPr>
      <p:sp>
        <p:nvSpPr>
          <p:cNvPr id="223" name="Google Shape;223;p36"/>
          <p:cNvSpPr txBox="1"/>
          <p:nvPr/>
        </p:nvSpPr>
        <p:spPr>
          <a:xfrm>
            <a:off x="1981200" y="2014776"/>
            <a:ext cx="5181600" cy="861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5000" u="none" cap="none" strike="noStrike">
                <a:solidFill>
                  <a:schemeClr val="lt1"/>
                </a:solidFill>
                <a:latin typeface="Nunito Sans"/>
                <a:ea typeface="Nunito Sans"/>
                <a:cs typeface="Nunito Sans"/>
                <a:sym typeface="Nunito Sans"/>
              </a:rPr>
              <a:t>THANK YOU</a:t>
            </a:r>
            <a:endParaRPr/>
          </a:p>
        </p:txBody>
      </p:sp>
      <p:sp>
        <p:nvSpPr>
          <p:cNvPr id="224" name="Google Shape;224;p36"/>
          <p:cNvSpPr txBox="1"/>
          <p:nvPr/>
        </p:nvSpPr>
        <p:spPr>
          <a:xfrm>
            <a:off x="2819400" y="3790950"/>
            <a:ext cx="3276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Nunito Sans"/>
                <a:ea typeface="Nunito Sans"/>
                <a:cs typeface="Nunito Sans"/>
                <a:sym typeface="Nunito Sans"/>
              </a:rPr>
              <a:t>wso</a:t>
            </a:r>
            <a:r>
              <a:rPr b="1" i="0" lang="en-US" sz="1800" u="none" cap="none" strike="noStrike">
                <a:solidFill>
                  <a:schemeClr val="lt1"/>
                </a:solidFill>
                <a:latin typeface="Nunito Sans"/>
                <a:ea typeface="Nunito Sans"/>
                <a:cs typeface="Nunito Sans"/>
                <a:sym typeface="Nunito Sans"/>
              </a:rPr>
              <a:t>2</a:t>
            </a:r>
            <a:r>
              <a:rPr b="0" i="0" lang="en-US" sz="2400" u="none" cap="none" strike="noStrike">
                <a:solidFill>
                  <a:schemeClr val="lt1"/>
                </a:solidFill>
                <a:latin typeface="Nunito Sans"/>
                <a:ea typeface="Nunito Sans"/>
                <a:cs typeface="Nunito Sans"/>
                <a:sym typeface="Nunito Sans"/>
              </a:rPr>
              <a:t>.com</a:t>
            </a:r>
            <a:endParaRPr/>
          </a:p>
        </p:txBody>
      </p:sp>
      <p:cxnSp>
        <p:nvCxnSpPr>
          <p:cNvPr id="225" name="Google Shape;225;p36"/>
          <p:cNvCxnSpPr/>
          <p:nvPr/>
        </p:nvCxnSpPr>
        <p:spPr>
          <a:xfrm>
            <a:off x="3276600" y="4252615"/>
            <a:ext cx="2362200" cy="0"/>
          </a:xfrm>
          <a:prstGeom prst="straightConnector1">
            <a:avLst/>
          </a:prstGeom>
          <a:noFill/>
          <a:ln cap="flat" cmpd="sng" w="9525">
            <a:solidFill>
              <a:schemeClr val="lt1"/>
            </a:solidFill>
            <a:prstDash val="dash"/>
            <a:round/>
            <a:headEnd len="sm" w="sm" type="none"/>
            <a:tailEnd len="sm" w="sm" type="none"/>
          </a:ln>
        </p:spPr>
      </p:cxnSp>
      <p:pic>
        <p:nvPicPr>
          <p:cNvPr descr="D:\2017\E-mail-Ex\Final-email-template\HTML\nl2017-youtube.png" id="226" name="Google Shape;226;p36">
            <a:hlinkClick r:id="rId3"/>
          </p:cNvPr>
          <p:cNvPicPr preferRelativeResize="0"/>
          <p:nvPr/>
        </p:nvPicPr>
        <p:blipFill rotWithShape="1">
          <a:blip r:embed="rId4">
            <a:alphaModFix/>
          </a:blip>
          <a:srcRect b="0" l="0" r="0" t="0"/>
          <a:stretch/>
        </p:blipFill>
        <p:spPr>
          <a:xfrm>
            <a:off x="5386387" y="4360969"/>
            <a:ext cx="352500" cy="333300"/>
          </a:xfrm>
          <a:prstGeom prst="rect">
            <a:avLst/>
          </a:prstGeom>
          <a:noFill/>
          <a:ln>
            <a:noFill/>
          </a:ln>
        </p:spPr>
      </p:pic>
      <p:pic>
        <p:nvPicPr>
          <p:cNvPr descr="D:\2017\E-mail-Ex\Final-email-template\HTML\nl2017-fb.png" id="227" name="Google Shape;227;p36">
            <a:hlinkClick r:id="rId5"/>
          </p:cNvPr>
          <p:cNvPicPr preferRelativeResize="0"/>
          <p:nvPr/>
        </p:nvPicPr>
        <p:blipFill rotWithShape="1">
          <a:blip r:embed="rId6">
            <a:alphaModFix/>
          </a:blip>
          <a:srcRect b="0" l="0" r="0" t="0"/>
          <a:stretch/>
        </p:blipFill>
        <p:spPr>
          <a:xfrm>
            <a:off x="3733800" y="4348489"/>
            <a:ext cx="352500" cy="333300"/>
          </a:xfrm>
          <a:prstGeom prst="rect">
            <a:avLst/>
          </a:prstGeom>
          <a:noFill/>
          <a:ln>
            <a:noFill/>
          </a:ln>
        </p:spPr>
      </p:pic>
      <p:pic>
        <p:nvPicPr>
          <p:cNvPr descr="D:\2017\E-mail-Ex\Final-email-template\HTML\nl2017-g-plus.png" id="228" name="Google Shape;228;p36">
            <a:hlinkClick r:id="rId7"/>
          </p:cNvPr>
          <p:cNvPicPr preferRelativeResize="0"/>
          <p:nvPr/>
        </p:nvPicPr>
        <p:blipFill rotWithShape="1">
          <a:blip r:embed="rId8">
            <a:alphaModFix/>
          </a:blip>
          <a:srcRect b="0" l="0" r="0" t="0"/>
          <a:stretch/>
        </p:blipFill>
        <p:spPr>
          <a:xfrm>
            <a:off x="4876800" y="4360970"/>
            <a:ext cx="352500" cy="333300"/>
          </a:xfrm>
          <a:prstGeom prst="rect">
            <a:avLst/>
          </a:prstGeom>
          <a:noFill/>
          <a:ln>
            <a:noFill/>
          </a:ln>
        </p:spPr>
      </p:pic>
      <p:pic>
        <p:nvPicPr>
          <p:cNvPr descr="D:\2017\E-mail-Ex\Final-email-template\HTML\nl2017-linkdin.png" id="229" name="Google Shape;229;p36">
            <a:hlinkClick r:id="rId9"/>
          </p:cNvPr>
          <p:cNvPicPr preferRelativeResize="0"/>
          <p:nvPr/>
        </p:nvPicPr>
        <p:blipFill rotWithShape="1">
          <a:blip r:embed="rId10">
            <a:alphaModFix/>
          </a:blip>
          <a:srcRect b="0" l="0" r="0" t="0"/>
          <a:stretch/>
        </p:blipFill>
        <p:spPr>
          <a:xfrm>
            <a:off x="4281486" y="4348490"/>
            <a:ext cx="352500" cy="333300"/>
          </a:xfrm>
          <a:prstGeom prst="rect">
            <a:avLst/>
          </a:prstGeom>
          <a:noFill/>
          <a:ln>
            <a:noFill/>
          </a:ln>
        </p:spPr>
      </p:pic>
      <p:pic>
        <p:nvPicPr>
          <p:cNvPr descr="D:\2017\E-mail-Ex\Final-email-template\HTML\nl2017-twitter.png" id="230" name="Google Shape;230;p36">
            <a:hlinkClick r:id="rId11"/>
          </p:cNvPr>
          <p:cNvPicPr preferRelativeResize="0"/>
          <p:nvPr/>
        </p:nvPicPr>
        <p:blipFill rotWithShape="1">
          <a:blip r:embed="rId12">
            <a:alphaModFix/>
          </a:blip>
          <a:srcRect b="0" l="0" r="0" t="0"/>
          <a:stretch/>
        </p:blipFill>
        <p:spPr>
          <a:xfrm>
            <a:off x="3176587" y="4348490"/>
            <a:ext cx="352500" cy="333300"/>
          </a:xfrm>
          <a:prstGeom prst="rect">
            <a:avLst/>
          </a:prstGeom>
          <a:noFill/>
          <a:ln>
            <a:noFill/>
          </a:ln>
        </p:spPr>
      </p:pic>
      <p:sp>
        <p:nvSpPr>
          <p:cNvPr id="231" name="Google Shape;231;p36">
            <a:hlinkClick r:id="rId13"/>
          </p:cNvPr>
          <p:cNvSpPr/>
          <p:nvPr/>
        </p:nvSpPr>
        <p:spPr>
          <a:xfrm>
            <a:off x="3733800" y="3790950"/>
            <a:ext cx="14955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36"/>
          <p:cNvSpPr txBox="1"/>
          <p:nvPr>
            <p:ph idx="12" type="sldNum"/>
          </p:nvPr>
        </p:nvSpPr>
        <p:spPr>
          <a:xfrm>
            <a:off x="8556784" y="4749851"/>
            <a:ext cx="548700" cy="393600"/>
          </a:xfrm>
          <a:prstGeom prst="rect">
            <a:avLst/>
          </a:prstGeom>
        </p:spPr>
        <p:txBody>
          <a:bodyPr anchorCtr="0" anchor="ctr" bIns="45700" lIns="91425" spcFirstLastPara="1" rIns="91425" wrap="square" tIns="45700">
            <a:noAutofit/>
          </a:bodyPr>
          <a:lstStyle>
            <a:lvl1pPr lvl="0" rtl="0">
              <a:buNone/>
              <a:defRPr sz="1300">
                <a:solidFill>
                  <a:srgbClr val="262626"/>
                </a:solidFill>
              </a:defRPr>
            </a:lvl1pPr>
            <a:lvl2pPr lvl="1" rtl="0">
              <a:buNone/>
              <a:defRPr sz="1300">
                <a:solidFill>
                  <a:srgbClr val="262626"/>
                </a:solidFill>
              </a:defRPr>
            </a:lvl2pPr>
            <a:lvl3pPr lvl="2" rtl="0">
              <a:buNone/>
              <a:defRPr sz="1300">
                <a:solidFill>
                  <a:srgbClr val="262626"/>
                </a:solidFill>
              </a:defRPr>
            </a:lvl3pPr>
            <a:lvl4pPr lvl="3" rtl="0">
              <a:buNone/>
              <a:defRPr sz="1300">
                <a:solidFill>
                  <a:srgbClr val="262626"/>
                </a:solidFill>
              </a:defRPr>
            </a:lvl4pPr>
            <a:lvl5pPr lvl="4" rtl="0">
              <a:buNone/>
              <a:defRPr sz="1300">
                <a:solidFill>
                  <a:srgbClr val="262626"/>
                </a:solidFill>
              </a:defRPr>
            </a:lvl5pPr>
            <a:lvl6pPr lvl="5" rtl="0">
              <a:buNone/>
              <a:defRPr sz="1300">
                <a:solidFill>
                  <a:srgbClr val="262626"/>
                </a:solidFill>
              </a:defRPr>
            </a:lvl6pPr>
            <a:lvl7pPr lvl="6" rtl="0">
              <a:buNone/>
              <a:defRPr sz="1300">
                <a:solidFill>
                  <a:srgbClr val="262626"/>
                </a:solidFill>
              </a:defRPr>
            </a:lvl7pPr>
            <a:lvl8pPr lvl="7" rtl="0">
              <a:buNone/>
              <a:defRPr sz="1300">
                <a:solidFill>
                  <a:srgbClr val="262626"/>
                </a:solidFill>
              </a:defRPr>
            </a:lvl8pPr>
            <a:lvl9pPr lvl="8" rtl="0">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rotWithShape="1">
          <a:blip r:embed="rId2">
            <a:alphaModFix/>
          </a:blip>
          <a:stretch>
            <a:fillRect b="0" l="0" r="0" t="0"/>
          </a:stretch>
        </a:blipFill>
      </p:bgPr>
    </p:bg>
    <p:spTree>
      <p:nvGrpSpPr>
        <p:cNvPr id="237" name="Shape 237"/>
        <p:cNvGrpSpPr/>
        <p:nvPr/>
      </p:nvGrpSpPr>
      <p:grpSpPr>
        <a:xfrm>
          <a:off x="0" y="0"/>
          <a:ext cx="0" cy="0"/>
          <a:chOff x="0" y="0"/>
          <a:chExt cx="0" cy="0"/>
        </a:xfrm>
      </p:grpSpPr>
      <p:sp>
        <p:nvSpPr>
          <p:cNvPr id="238" name="Google Shape;238;p38"/>
          <p:cNvSpPr txBox="1"/>
          <p:nvPr>
            <p:ph type="ctrTitle"/>
          </p:nvPr>
        </p:nvSpPr>
        <p:spPr>
          <a:xfrm>
            <a:off x="771526" y="1997870"/>
            <a:ext cx="7772400" cy="1102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3200"/>
              <a:buNone/>
              <a:defRPr b="1" i="0" sz="3400" u="none" cap="none" strike="noStrike">
                <a:solidFill>
                  <a:schemeClr val="lt1"/>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39" name="Google Shape;239;p38"/>
          <p:cNvSpPr txBox="1"/>
          <p:nvPr>
            <p:ph idx="1" type="subTitle"/>
          </p:nvPr>
        </p:nvSpPr>
        <p:spPr>
          <a:xfrm>
            <a:off x="771526" y="3400425"/>
            <a:ext cx="6400800" cy="514500"/>
          </a:xfrm>
          <a:prstGeom prst="rect">
            <a:avLst/>
          </a:prstGeom>
          <a:noFill/>
          <a:ln>
            <a:noFill/>
          </a:ln>
        </p:spPr>
        <p:txBody>
          <a:bodyPr anchorCtr="0" anchor="t" bIns="91425" lIns="91425" spcFirstLastPara="1" rIns="91425" wrap="square" tIns="91425">
            <a:noAutofit/>
          </a:bodyPr>
          <a:lstStyle>
            <a:lvl1pPr indent="0" lvl="0" marL="0" marR="0" rtl="0" algn="l">
              <a:spcBef>
                <a:spcPts val="560"/>
              </a:spcBef>
              <a:spcAft>
                <a:spcPts val="0"/>
              </a:spcAft>
              <a:buClr>
                <a:schemeClr val="lt1"/>
              </a:buClr>
              <a:buSzPts val="2600"/>
              <a:buFont typeface="Arial"/>
              <a:buNone/>
              <a:defRPr b="0" i="0" sz="2800" u="none" cap="none" strike="noStrike">
                <a:solidFill>
                  <a:schemeClr val="lt1"/>
                </a:solidFill>
                <a:latin typeface="Nunito Sans"/>
                <a:ea typeface="Nunito Sans"/>
                <a:cs typeface="Nunito Sans"/>
                <a:sym typeface="Nunito Sans"/>
              </a:defRPr>
            </a:lvl1pPr>
            <a:lvl2pPr indent="-12680" lvl="1" marL="457180" marR="0" rtl="0" algn="ctr">
              <a:spcBef>
                <a:spcPts val="520"/>
              </a:spcBef>
              <a:spcAft>
                <a:spcPts val="0"/>
              </a:spcAft>
              <a:buClr>
                <a:srgbClr val="888888"/>
              </a:buClr>
              <a:buSzPts val="2600"/>
              <a:buFont typeface="Arial"/>
              <a:buNone/>
              <a:defRPr b="0" i="0" sz="2600" u="none" cap="none" strike="noStrike">
                <a:solidFill>
                  <a:srgbClr val="888888"/>
                </a:solidFill>
                <a:latin typeface="Nunito Sans"/>
                <a:ea typeface="Nunito Sans"/>
                <a:cs typeface="Nunito Sans"/>
                <a:sym typeface="Nunito Sans"/>
              </a:defRPr>
            </a:lvl2pPr>
            <a:lvl3pPr indent="-12661" lvl="2" marL="914361" marR="0" rtl="0" algn="ctr">
              <a:spcBef>
                <a:spcPts val="480"/>
              </a:spcBef>
              <a:spcAft>
                <a:spcPts val="0"/>
              </a:spcAft>
              <a:buClr>
                <a:srgbClr val="888888"/>
              </a:buClr>
              <a:buSzPts val="2400"/>
              <a:buFont typeface="Arial"/>
              <a:buNone/>
              <a:defRPr b="0" i="0" sz="2400" u="none" cap="none" strike="noStrike">
                <a:solidFill>
                  <a:srgbClr val="888888"/>
                </a:solidFill>
                <a:latin typeface="Nunito Sans"/>
                <a:ea typeface="Nunito Sans"/>
                <a:cs typeface="Nunito Sans"/>
                <a:sym typeface="Nunito Sans"/>
              </a:defRPr>
            </a:lvl3pPr>
            <a:lvl4pPr indent="-12642" lvl="3" marL="1371542" marR="0" rtl="0" algn="ctr">
              <a:spcBef>
                <a:spcPts val="400"/>
              </a:spcBef>
              <a:spcAft>
                <a:spcPts val="0"/>
              </a:spcAft>
              <a:buClr>
                <a:srgbClr val="888888"/>
              </a:buClr>
              <a:buSzPts val="2000"/>
              <a:buFont typeface="Arial"/>
              <a:buNone/>
              <a:defRPr b="0" i="0" sz="2000" u="none" cap="none" strike="noStrike">
                <a:solidFill>
                  <a:srgbClr val="888888"/>
                </a:solidFill>
                <a:latin typeface="Nunito Sans"/>
                <a:ea typeface="Nunito Sans"/>
                <a:cs typeface="Nunito Sans"/>
                <a:sym typeface="Nunito Sans"/>
              </a:defRPr>
            </a:lvl4pPr>
            <a:lvl5pPr indent="-12623" lvl="4" marL="1828723" marR="0" rtl="0" algn="ctr">
              <a:spcBef>
                <a:spcPts val="360"/>
              </a:spcBef>
              <a:spcAft>
                <a:spcPts val="0"/>
              </a:spcAft>
              <a:buClr>
                <a:srgbClr val="888888"/>
              </a:buClr>
              <a:buSzPts val="1800"/>
              <a:buFont typeface="Arial"/>
              <a:buNone/>
              <a:defRPr b="0" i="0" sz="1800" u="none" cap="none" strike="noStrike">
                <a:solidFill>
                  <a:srgbClr val="888888"/>
                </a:solidFill>
                <a:latin typeface="Nunito Sans"/>
                <a:ea typeface="Nunito Sans"/>
                <a:cs typeface="Nunito Sans"/>
                <a:sym typeface="Nunito Sans"/>
              </a:defRPr>
            </a:lvl5pPr>
            <a:lvl6pPr indent="-12604" lvl="5" marL="228590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12585" lvl="6" marL="274308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12566" lvl="7" marL="320026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12547" lvl="8" marL="365744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40" name="Google Shape;240;p38"/>
          <p:cNvPicPr preferRelativeResize="0"/>
          <p:nvPr/>
        </p:nvPicPr>
        <p:blipFill rotWithShape="1">
          <a:blip r:embed="rId3">
            <a:alphaModFix/>
          </a:blip>
          <a:srcRect b="0" l="0" r="0" t="0"/>
          <a:stretch/>
        </p:blipFill>
        <p:spPr>
          <a:xfrm>
            <a:off x="7086601" y="542924"/>
            <a:ext cx="1371600" cy="532500"/>
          </a:xfrm>
          <a:prstGeom prst="rect">
            <a:avLst/>
          </a:prstGeom>
          <a:noFill/>
          <a:ln>
            <a:noFill/>
          </a:ln>
        </p:spPr>
      </p:pic>
      <p:cxnSp>
        <p:nvCxnSpPr>
          <p:cNvPr id="241" name="Google Shape;241;p38"/>
          <p:cNvCxnSpPr/>
          <p:nvPr/>
        </p:nvCxnSpPr>
        <p:spPr>
          <a:xfrm>
            <a:off x="771526" y="3276600"/>
            <a:ext cx="7324800" cy="0"/>
          </a:xfrm>
          <a:prstGeom prst="straightConnector1">
            <a:avLst/>
          </a:prstGeom>
          <a:noFill/>
          <a:ln cap="flat" cmpd="sng" w="12700">
            <a:solidFill>
              <a:srgbClr val="FF5000"/>
            </a:solidFill>
            <a:prstDash val="dash"/>
            <a:round/>
            <a:headEnd len="sm" w="sm" type="none"/>
            <a:tailEnd len="sm" w="sm" type="none"/>
          </a:ln>
          <a:effectLst>
            <a:outerShdw blurRad="40000" rotWithShape="0" dir="5400000" dist="20000">
              <a:srgbClr val="000000">
                <a:alpha val="37650"/>
              </a:srgbClr>
            </a:outerShdw>
          </a:effectLst>
        </p:spPr>
      </p:cxnSp>
      <p:sp>
        <p:nvSpPr>
          <p:cNvPr id="242" name="Google Shape;242;p38"/>
          <p:cNvSpPr txBox="1"/>
          <p:nvPr>
            <p:ph idx="2" type="body"/>
          </p:nvPr>
        </p:nvSpPr>
        <p:spPr>
          <a:xfrm>
            <a:off x="771525" y="3924300"/>
            <a:ext cx="6400800" cy="476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chemeClr val="lt1"/>
              </a:buClr>
              <a:buSzPts val="2600"/>
              <a:buFont typeface="Arial"/>
              <a:buNone/>
              <a:defRPr b="0" i="0" sz="2000" u="none" cap="none" strike="noStrike">
                <a:solidFill>
                  <a:schemeClr val="lt1"/>
                </a:solidFill>
                <a:latin typeface="Nunito Sans"/>
                <a:ea typeface="Nunito Sans"/>
                <a:cs typeface="Nunito Sans"/>
                <a:sym typeface="Nunito Sans"/>
              </a:defRPr>
            </a:lvl1pPr>
            <a:lvl2pPr indent="-393700" lvl="1" marL="914400" marR="0" rtl="0" algn="l">
              <a:spcBef>
                <a:spcPts val="520"/>
              </a:spcBef>
              <a:spcAft>
                <a:spcPts val="0"/>
              </a:spcAft>
              <a:buClr>
                <a:srgbClr val="595959"/>
              </a:buClr>
              <a:buSzPts val="2600"/>
              <a:buFont typeface="Arial"/>
              <a:buChar char="–"/>
              <a:defRPr b="0" i="0" sz="2600" u="none" cap="none" strike="noStrike">
                <a:solidFill>
                  <a:srgbClr val="595959"/>
                </a:solidFill>
                <a:latin typeface="Nunito Sans"/>
                <a:ea typeface="Nunito Sans"/>
                <a:cs typeface="Nunito Sans"/>
                <a:sym typeface="Nunito Sans"/>
              </a:defRPr>
            </a:lvl2pPr>
            <a:lvl3pPr indent="-381000" lvl="2" marL="13716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3pPr>
            <a:lvl4pPr indent="-355600" lvl="3" marL="18288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4pPr>
            <a:lvl5pPr indent="-342900" lvl="4" marL="22860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ullets" type="obj">
  <p:cSld name="OBJECT">
    <p:spTree>
      <p:nvGrpSpPr>
        <p:cNvPr id="243" name="Shape 243"/>
        <p:cNvGrpSpPr/>
        <p:nvPr/>
      </p:nvGrpSpPr>
      <p:grpSpPr>
        <a:xfrm>
          <a:off x="0" y="0"/>
          <a:ext cx="0" cy="0"/>
          <a:chOff x="0" y="0"/>
          <a:chExt cx="0" cy="0"/>
        </a:xfrm>
      </p:grpSpPr>
      <p:sp>
        <p:nvSpPr>
          <p:cNvPr id="244" name="Google Shape;244;p39"/>
          <p:cNvSpPr txBox="1"/>
          <p:nvPr>
            <p:ph type="title"/>
          </p:nvPr>
        </p:nvSpPr>
        <p:spPr>
          <a:xfrm>
            <a:off x="457319" y="205979"/>
            <a:ext cx="82293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3200"/>
              <a:buNone/>
              <a:defRPr b="1" i="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45" name="Google Shape;245;p39"/>
          <p:cNvSpPr txBox="1"/>
          <p:nvPr>
            <p:ph idx="1" type="body"/>
          </p:nvPr>
        </p:nvSpPr>
        <p:spPr>
          <a:xfrm>
            <a:off x="457319" y="1200151"/>
            <a:ext cx="82293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rgbClr val="595959"/>
              </a:buClr>
              <a:buSzPts val="2800"/>
              <a:buFont typeface="Arial"/>
              <a:buChar char="•"/>
              <a:defRPr b="0" i="0" sz="2800" u="none" cap="none" strike="noStrike">
                <a:solidFill>
                  <a:srgbClr val="595959"/>
                </a:solidFill>
                <a:latin typeface="Nunito Sans"/>
                <a:ea typeface="Nunito Sans"/>
                <a:cs typeface="Nunito Sans"/>
                <a:sym typeface="Nunito Sans"/>
              </a:defRPr>
            </a:lvl1pPr>
            <a:lvl2pPr indent="-393700" lvl="1" marL="914400" marR="0" rtl="0" algn="l">
              <a:spcBef>
                <a:spcPts val="520"/>
              </a:spcBef>
              <a:spcAft>
                <a:spcPts val="0"/>
              </a:spcAft>
              <a:buClr>
                <a:srgbClr val="595959"/>
              </a:buClr>
              <a:buSzPts val="2600"/>
              <a:buFont typeface="Arial"/>
              <a:buChar char="–"/>
              <a:defRPr b="0" i="0" sz="2600" u="none" cap="none" strike="noStrike">
                <a:solidFill>
                  <a:srgbClr val="595959"/>
                </a:solidFill>
                <a:latin typeface="Nunito Sans"/>
                <a:ea typeface="Nunito Sans"/>
                <a:cs typeface="Nunito Sans"/>
                <a:sym typeface="Nunito Sans"/>
              </a:defRPr>
            </a:lvl2pPr>
            <a:lvl3pPr indent="-381000" lvl="2" marL="13716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3pPr>
            <a:lvl4pPr indent="-355600" lvl="3" marL="18288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4pPr>
            <a:lvl5pPr indent="-342900" lvl="4" marL="22860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6" name="Google Shape;246;p39"/>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type="titleOnly">
  <p:cSld name="TITLE_ONLY">
    <p:bg>
      <p:bgPr>
        <a:solidFill>
          <a:srgbClr val="FF5000"/>
        </a:solidFill>
      </p:bgPr>
    </p:bg>
    <p:spTree>
      <p:nvGrpSpPr>
        <p:cNvPr id="247" name="Shape 247"/>
        <p:cNvGrpSpPr/>
        <p:nvPr/>
      </p:nvGrpSpPr>
      <p:grpSpPr>
        <a:xfrm>
          <a:off x="0" y="0"/>
          <a:ext cx="0" cy="0"/>
          <a:chOff x="0" y="0"/>
          <a:chExt cx="0" cy="0"/>
        </a:xfrm>
      </p:grpSpPr>
      <p:sp>
        <p:nvSpPr>
          <p:cNvPr id="248" name="Google Shape;248;p40"/>
          <p:cNvSpPr txBox="1"/>
          <p:nvPr>
            <p:ph type="title"/>
          </p:nvPr>
        </p:nvSpPr>
        <p:spPr>
          <a:xfrm>
            <a:off x="752475" y="1840706"/>
            <a:ext cx="7677300" cy="139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3200"/>
              <a:buNone/>
              <a:defRPr b="1" i="0" sz="4200" u="none" cap="none" strike="noStrike">
                <a:solidFill>
                  <a:schemeClr val="lt1"/>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lide">
  <p:cSld name="Thank you Slide">
    <p:bg>
      <p:bgPr>
        <a:solidFill>
          <a:srgbClr val="3F3F3F"/>
        </a:solidFill>
      </p:bgPr>
    </p:bg>
    <p:spTree>
      <p:nvGrpSpPr>
        <p:cNvPr id="249" name="Shape 249"/>
        <p:cNvGrpSpPr/>
        <p:nvPr/>
      </p:nvGrpSpPr>
      <p:grpSpPr>
        <a:xfrm>
          <a:off x="0" y="0"/>
          <a:ext cx="0" cy="0"/>
          <a:chOff x="0" y="0"/>
          <a:chExt cx="0" cy="0"/>
        </a:xfrm>
      </p:grpSpPr>
      <p:sp>
        <p:nvSpPr>
          <p:cNvPr id="250" name="Google Shape;250;p41"/>
          <p:cNvSpPr txBox="1"/>
          <p:nvPr/>
        </p:nvSpPr>
        <p:spPr>
          <a:xfrm>
            <a:off x="1981200" y="2014776"/>
            <a:ext cx="5181600" cy="861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5000" u="none" cap="none" strike="noStrike">
                <a:solidFill>
                  <a:srgbClr val="FF5000"/>
                </a:solidFill>
                <a:latin typeface="Nunito Sans"/>
                <a:ea typeface="Nunito Sans"/>
                <a:cs typeface="Nunito Sans"/>
                <a:sym typeface="Nunito Sans"/>
              </a:rPr>
              <a:t>THANK YOU</a:t>
            </a:r>
            <a:endParaRPr/>
          </a:p>
        </p:txBody>
      </p:sp>
      <p:sp>
        <p:nvSpPr>
          <p:cNvPr id="251" name="Google Shape;251;p41"/>
          <p:cNvSpPr txBox="1"/>
          <p:nvPr/>
        </p:nvSpPr>
        <p:spPr>
          <a:xfrm>
            <a:off x="2819400" y="3790950"/>
            <a:ext cx="3276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Nunito Sans"/>
                <a:ea typeface="Nunito Sans"/>
                <a:cs typeface="Nunito Sans"/>
                <a:sym typeface="Nunito Sans"/>
              </a:rPr>
              <a:t>wso</a:t>
            </a:r>
            <a:r>
              <a:rPr b="1" i="0" lang="en-US" sz="1800" u="none" cap="none" strike="noStrike">
                <a:solidFill>
                  <a:schemeClr val="lt1"/>
                </a:solidFill>
                <a:latin typeface="Nunito Sans SemiBold"/>
                <a:ea typeface="Nunito Sans SemiBold"/>
                <a:cs typeface="Nunito Sans SemiBold"/>
                <a:sym typeface="Nunito Sans SemiBold"/>
              </a:rPr>
              <a:t>2</a:t>
            </a:r>
            <a:r>
              <a:rPr b="0" i="0" lang="en-US" sz="2400" u="none" cap="none" strike="noStrike">
                <a:solidFill>
                  <a:schemeClr val="lt1"/>
                </a:solidFill>
                <a:latin typeface="Nunito Sans"/>
                <a:ea typeface="Nunito Sans"/>
                <a:cs typeface="Nunito Sans"/>
                <a:sym typeface="Nunito Sans"/>
              </a:rPr>
              <a:t>.com</a:t>
            </a:r>
            <a:endParaRPr/>
          </a:p>
        </p:txBody>
      </p:sp>
      <p:cxnSp>
        <p:nvCxnSpPr>
          <p:cNvPr id="252" name="Google Shape;252;p41"/>
          <p:cNvCxnSpPr/>
          <p:nvPr/>
        </p:nvCxnSpPr>
        <p:spPr>
          <a:xfrm>
            <a:off x="3276600" y="4252615"/>
            <a:ext cx="2362200" cy="0"/>
          </a:xfrm>
          <a:prstGeom prst="straightConnector1">
            <a:avLst/>
          </a:prstGeom>
          <a:noFill/>
          <a:ln cap="flat" cmpd="sng" w="9525">
            <a:solidFill>
              <a:schemeClr val="lt1"/>
            </a:solidFill>
            <a:prstDash val="dash"/>
            <a:round/>
            <a:headEnd len="sm" w="sm" type="none"/>
            <a:tailEnd len="sm" w="sm" type="none"/>
          </a:ln>
        </p:spPr>
      </p:cxnSp>
      <p:sp>
        <p:nvSpPr>
          <p:cNvPr id="253" name="Google Shape;253;p41">
            <a:hlinkClick r:id="rId2"/>
          </p:cNvPr>
          <p:cNvSpPr/>
          <p:nvPr/>
        </p:nvSpPr>
        <p:spPr>
          <a:xfrm>
            <a:off x="3733800" y="3790950"/>
            <a:ext cx="14955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2017\Slide-deck-2017\in-01.png" id="254" name="Google Shape;254;p41">
            <a:hlinkClick r:id="rId3"/>
          </p:cNvPr>
          <p:cNvPicPr preferRelativeResize="0"/>
          <p:nvPr/>
        </p:nvPicPr>
        <p:blipFill rotWithShape="1">
          <a:blip r:embed="rId4">
            <a:alphaModFix/>
          </a:blip>
          <a:srcRect b="0" l="0" r="0" t="0"/>
          <a:stretch/>
        </p:blipFill>
        <p:spPr>
          <a:xfrm>
            <a:off x="4246562" y="4271632"/>
            <a:ext cx="401700" cy="401700"/>
          </a:xfrm>
          <a:prstGeom prst="rect">
            <a:avLst/>
          </a:prstGeom>
          <a:noFill/>
          <a:ln>
            <a:noFill/>
          </a:ln>
        </p:spPr>
      </p:pic>
      <p:pic>
        <p:nvPicPr>
          <p:cNvPr descr="D:\2017\Slide-deck-2017\twitter-01-01.png" id="255" name="Google Shape;255;p41">
            <a:hlinkClick r:id="rId5"/>
          </p:cNvPr>
          <p:cNvPicPr preferRelativeResize="0"/>
          <p:nvPr/>
        </p:nvPicPr>
        <p:blipFill rotWithShape="1">
          <a:blip r:embed="rId6">
            <a:alphaModFix/>
          </a:blip>
          <a:srcRect b="0" l="0" r="0" t="0"/>
          <a:stretch/>
        </p:blipFill>
        <p:spPr>
          <a:xfrm>
            <a:off x="3199247" y="4274363"/>
            <a:ext cx="382200" cy="382200"/>
          </a:xfrm>
          <a:prstGeom prst="rect">
            <a:avLst/>
          </a:prstGeom>
          <a:noFill/>
          <a:ln>
            <a:noFill/>
          </a:ln>
        </p:spPr>
      </p:pic>
      <p:pic>
        <p:nvPicPr>
          <p:cNvPr descr="D:\2017\Slide-deck-2017\yt-01.png" id="256" name="Google Shape;256;p41">
            <a:hlinkClick r:id="rId7"/>
          </p:cNvPr>
          <p:cNvPicPr preferRelativeResize="0"/>
          <p:nvPr/>
        </p:nvPicPr>
        <p:blipFill rotWithShape="1">
          <a:blip r:embed="rId8">
            <a:alphaModFix/>
          </a:blip>
          <a:srcRect b="0" l="0" r="0" t="0"/>
          <a:stretch/>
        </p:blipFill>
        <p:spPr>
          <a:xfrm>
            <a:off x="5334000" y="4274363"/>
            <a:ext cx="401700" cy="401700"/>
          </a:xfrm>
          <a:prstGeom prst="rect">
            <a:avLst/>
          </a:prstGeom>
          <a:noFill/>
          <a:ln>
            <a:noFill/>
          </a:ln>
        </p:spPr>
      </p:pic>
      <p:pic>
        <p:nvPicPr>
          <p:cNvPr descr="D:\2017\Slide-deck-2017\FB-01.png" id="257" name="Google Shape;257;p41">
            <a:hlinkClick r:id="rId9"/>
          </p:cNvPr>
          <p:cNvPicPr preferRelativeResize="0"/>
          <p:nvPr/>
        </p:nvPicPr>
        <p:blipFill rotWithShape="1">
          <a:blip r:embed="rId10">
            <a:alphaModFix/>
          </a:blip>
          <a:srcRect b="0" l="0" r="0" t="0"/>
          <a:stretch/>
        </p:blipFill>
        <p:spPr>
          <a:xfrm>
            <a:off x="3713162" y="4271632"/>
            <a:ext cx="401700" cy="401700"/>
          </a:xfrm>
          <a:prstGeom prst="rect">
            <a:avLst/>
          </a:prstGeom>
          <a:noFill/>
          <a:ln>
            <a:noFill/>
          </a:ln>
        </p:spPr>
      </p:pic>
      <p:pic>
        <p:nvPicPr>
          <p:cNvPr descr="D:\2017\Slide-deck-2017\g+-01.png" id="258" name="Google Shape;258;p41">
            <a:hlinkClick r:id="rId11"/>
          </p:cNvPr>
          <p:cNvPicPr preferRelativeResize="0"/>
          <p:nvPr/>
        </p:nvPicPr>
        <p:blipFill rotWithShape="1">
          <a:blip r:embed="rId12">
            <a:alphaModFix/>
          </a:blip>
          <a:srcRect b="0" l="0" r="0" t="0"/>
          <a:stretch/>
        </p:blipFill>
        <p:spPr>
          <a:xfrm>
            <a:off x="4815710" y="4286577"/>
            <a:ext cx="401700" cy="4017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type="title">
  <p:cSld name="TITLE">
    <p:spTree>
      <p:nvGrpSpPr>
        <p:cNvPr id="259" name="Shape 259"/>
        <p:cNvGrpSpPr/>
        <p:nvPr/>
      </p:nvGrpSpPr>
      <p:grpSpPr>
        <a:xfrm>
          <a:off x="0" y="0"/>
          <a:ext cx="0" cy="0"/>
          <a:chOff x="0" y="0"/>
          <a:chExt cx="0" cy="0"/>
        </a:xfrm>
      </p:grpSpPr>
      <p:sp>
        <p:nvSpPr>
          <p:cNvPr id="260" name="Google Shape;260;p42"/>
          <p:cNvSpPr txBox="1"/>
          <p:nvPr>
            <p:ph type="ctrTitle"/>
          </p:nvPr>
        </p:nvSpPr>
        <p:spPr>
          <a:xfrm>
            <a:off x="685800" y="1597820"/>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3200"/>
              <a:buNone/>
              <a:defRPr b="1" i="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61" name="Google Shape;261;p42"/>
          <p:cNvSpPr txBox="1"/>
          <p:nvPr>
            <p:ph idx="1" type="subTitle"/>
          </p:nvPr>
        </p:nvSpPr>
        <p:spPr>
          <a:xfrm>
            <a:off x="1371600" y="2914650"/>
            <a:ext cx="6400800" cy="1314300"/>
          </a:xfrm>
          <a:prstGeom prst="rect">
            <a:avLst/>
          </a:prstGeom>
          <a:noFill/>
          <a:ln>
            <a:noFill/>
          </a:ln>
        </p:spPr>
        <p:txBody>
          <a:bodyPr anchorCtr="0" anchor="t" bIns="91425" lIns="91425" spcFirstLastPara="1" rIns="91425" wrap="square" tIns="91425">
            <a:noAutofit/>
          </a:bodyPr>
          <a:lstStyle>
            <a:lvl1pPr indent="0" lvl="0" marL="0" marR="0" rtl="0" algn="ctr">
              <a:spcBef>
                <a:spcPts val="560"/>
              </a:spcBef>
              <a:spcAft>
                <a:spcPts val="0"/>
              </a:spcAft>
              <a:buClr>
                <a:srgbClr val="888888"/>
              </a:buClr>
              <a:buSzPts val="2600"/>
              <a:buFont typeface="Arial"/>
              <a:buNone/>
              <a:defRPr b="0" i="0" sz="2800" u="none" cap="none" strike="noStrike">
                <a:solidFill>
                  <a:srgbClr val="888888"/>
                </a:solidFill>
                <a:latin typeface="Nunito Sans"/>
                <a:ea typeface="Nunito Sans"/>
                <a:cs typeface="Nunito Sans"/>
                <a:sym typeface="Nunito Sans"/>
              </a:defRPr>
            </a:lvl1pPr>
            <a:lvl2pPr indent="-12680" lvl="1" marL="457180" marR="0" rtl="0" algn="ctr">
              <a:spcBef>
                <a:spcPts val="520"/>
              </a:spcBef>
              <a:spcAft>
                <a:spcPts val="0"/>
              </a:spcAft>
              <a:buClr>
                <a:srgbClr val="888888"/>
              </a:buClr>
              <a:buSzPts val="2600"/>
              <a:buFont typeface="Arial"/>
              <a:buNone/>
              <a:defRPr b="0" i="0" sz="2600" u="none" cap="none" strike="noStrike">
                <a:solidFill>
                  <a:srgbClr val="888888"/>
                </a:solidFill>
                <a:latin typeface="Nunito Sans"/>
                <a:ea typeface="Nunito Sans"/>
                <a:cs typeface="Nunito Sans"/>
                <a:sym typeface="Nunito Sans"/>
              </a:defRPr>
            </a:lvl2pPr>
            <a:lvl3pPr indent="-12661" lvl="2" marL="914361" marR="0" rtl="0" algn="ctr">
              <a:spcBef>
                <a:spcPts val="480"/>
              </a:spcBef>
              <a:spcAft>
                <a:spcPts val="0"/>
              </a:spcAft>
              <a:buClr>
                <a:srgbClr val="888888"/>
              </a:buClr>
              <a:buSzPts val="2400"/>
              <a:buFont typeface="Arial"/>
              <a:buNone/>
              <a:defRPr b="0" i="0" sz="2400" u="none" cap="none" strike="noStrike">
                <a:solidFill>
                  <a:srgbClr val="888888"/>
                </a:solidFill>
                <a:latin typeface="Nunito Sans"/>
                <a:ea typeface="Nunito Sans"/>
                <a:cs typeface="Nunito Sans"/>
                <a:sym typeface="Nunito Sans"/>
              </a:defRPr>
            </a:lvl3pPr>
            <a:lvl4pPr indent="-12642" lvl="3" marL="1371542" marR="0" rtl="0" algn="ctr">
              <a:spcBef>
                <a:spcPts val="400"/>
              </a:spcBef>
              <a:spcAft>
                <a:spcPts val="0"/>
              </a:spcAft>
              <a:buClr>
                <a:srgbClr val="888888"/>
              </a:buClr>
              <a:buSzPts val="2000"/>
              <a:buFont typeface="Arial"/>
              <a:buNone/>
              <a:defRPr b="0" i="0" sz="2000" u="none" cap="none" strike="noStrike">
                <a:solidFill>
                  <a:srgbClr val="888888"/>
                </a:solidFill>
                <a:latin typeface="Nunito Sans"/>
                <a:ea typeface="Nunito Sans"/>
                <a:cs typeface="Nunito Sans"/>
                <a:sym typeface="Nunito Sans"/>
              </a:defRPr>
            </a:lvl4pPr>
            <a:lvl5pPr indent="-12623" lvl="4" marL="1828723" marR="0" rtl="0" algn="ctr">
              <a:spcBef>
                <a:spcPts val="360"/>
              </a:spcBef>
              <a:spcAft>
                <a:spcPts val="0"/>
              </a:spcAft>
              <a:buClr>
                <a:srgbClr val="888888"/>
              </a:buClr>
              <a:buSzPts val="1800"/>
              <a:buFont typeface="Arial"/>
              <a:buNone/>
              <a:defRPr b="0" i="0" sz="1800" u="none" cap="none" strike="noStrike">
                <a:solidFill>
                  <a:srgbClr val="888888"/>
                </a:solidFill>
                <a:latin typeface="Nunito Sans"/>
                <a:ea typeface="Nunito Sans"/>
                <a:cs typeface="Nunito Sans"/>
                <a:sym typeface="Nunito Sans"/>
              </a:defRPr>
            </a:lvl5pPr>
            <a:lvl6pPr indent="-12604" lvl="5" marL="228590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12585" lvl="6" marL="274308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12566" lvl="7" marL="320026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12547" lvl="8" marL="365744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62" name="Google Shape;262;p42"/>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63" name="Shape 263"/>
        <p:cNvGrpSpPr/>
        <p:nvPr/>
      </p:nvGrpSpPr>
      <p:grpSpPr>
        <a:xfrm>
          <a:off x="0" y="0"/>
          <a:ext cx="0" cy="0"/>
          <a:chOff x="0" y="0"/>
          <a:chExt cx="0" cy="0"/>
        </a:xfrm>
      </p:grpSpPr>
      <p:sp>
        <p:nvSpPr>
          <p:cNvPr id="264" name="Google Shape;264;p43"/>
          <p:cNvSpPr txBox="1"/>
          <p:nvPr>
            <p:ph idx="1" type="body"/>
          </p:nvPr>
        </p:nvSpPr>
        <p:spPr>
          <a:xfrm>
            <a:off x="579438" y="1360884"/>
            <a:ext cx="8231100" cy="2963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SzPts val="2600"/>
              <a:buFont typeface="Arial"/>
              <a:buNone/>
              <a:defRPr b="0" i="0" sz="2000" u="none" cap="none" strike="noStrike">
                <a:latin typeface="Nunito Sans"/>
                <a:ea typeface="Nunito Sans"/>
                <a:cs typeface="Nunito Sans"/>
                <a:sym typeface="Nunito Sans"/>
              </a:defRPr>
            </a:lvl1pPr>
            <a:lvl2pPr indent="-228600" lvl="1" marL="914400" marR="0" rtl="0" algn="l">
              <a:spcBef>
                <a:spcPts val="360"/>
              </a:spcBef>
              <a:spcAft>
                <a:spcPts val="0"/>
              </a:spcAft>
              <a:buSzPts val="2600"/>
              <a:buFont typeface="Arial"/>
              <a:buNone/>
              <a:defRPr b="0" i="0" sz="1800" u="none" cap="none" strike="noStrike">
                <a:latin typeface="Nunito Sans"/>
                <a:ea typeface="Nunito Sans"/>
                <a:cs typeface="Nunito Sans"/>
                <a:sym typeface="Nunito Sans"/>
              </a:defRPr>
            </a:lvl2pPr>
            <a:lvl3pPr indent="-228600" lvl="2" marL="1371600" marR="0" rtl="0" algn="l">
              <a:spcBef>
                <a:spcPts val="320"/>
              </a:spcBef>
              <a:spcAft>
                <a:spcPts val="0"/>
              </a:spcAft>
              <a:buSzPts val="2400"/>
              <a:buFont typeface="Arial"/>
              <a:buNone/>
              <a:defRPr b="0" i="0" sz="1600" u="none" cap="none" strike="noStrike">
                <a:latin typeface="Nunito Sans"/>
                <a:ea typeface="Nunito Sans"/>
                <a:cs typeface="Nunito Sans"/>
                <a:sym typeface="Nunito Sans"/>
              </a:defRPr>
            </a:lvl3pPr>
            <a:lvl4pPr indent="-228600" lvl="3" marL="1828800" marR="0" rtl="0" algn="l">
              <a:spcBef>
                <a:spcPts val="280"/>
              </a:spcBef>
              <a:spcAft>
                <a:spcPts val="0"/>
              </a:spcAft>
              <a:buSzPts val="2000"/>
              <a:buFont typeface="Arial"/>
              <a:buNone/>
              <a:defRPr b="0" i="0" sz="1400" u="none" cap="none" strike="noStrike">
                <a:latin typeface="Nunito Sans"/>
                <a:ea typeface="Nunito Sans"/>
                <a:cs typeface="Nunito Sans"/>
                <a:sym typeface="Nunito Sans"/>
              </a:defRPr>
            </a:lvl4pPr>
            <a:lvl5pPr indent="-228600" lvl="4" marL="2286000" marR="0" rtl="0" algn="l">
              <a:spcBef>
                <a:spcPts val="280"/>
              </a:spcBef>
              <a:spcAft>
                <a:spcPts val="0"/>
              </a:spcAft>
              <a:buSzPts val="1800"/>
              <a:buFont typeface="Arial"/>
              <a:buNone/>
              <a:defRPr b="0" i="0" sz="1400" u="none" cap="none" strike="noStrike">
                <a:latin typeface="Nunito Sans"/>
                <a:ea typeface="Nunito Sans"/>
                <a:cs typeface="Nunito Sans"/>
                <a:sym typeface="Nunito Sans"/>
              </a:defRPr>
            </a:lvl5pPr>
            <a:lvl6pPr indent="-228600" lvl="5" marL="2743200" marR="0" rtl="0" algn="l">
              <a:spcBef>
                <a:spcPts val="280"/>
              </a:spcBef>
              <a:spcAft>
                <a:spcPts val="0"/>
              </a:spcAft>
              <a:buClr>
                <a:srgbClr val="595959"/>
              </a:buClr>
              <a:buSzPts val="2000"/>
              <a:buFont typeface="Arial"/>
              <a:buNone/>
              <a:defRPr b="0" i="0" sz="1400" u="none" cap="none" strike="noStrike">
                <a:solidFill>
                  <a:srgbClr val="595959"/>
                </a:solidFill>
                <a:latin typeface="Calibri"/>
                <a:ea typeface="Calibri"/>
                <a:cs typeface="Calibri"/>
                <a:sym typeface="Calibri"/>
              </a:defRPr>
            </a:lvl6pPr>
            <a:lvl7pPr indent="-228600" lvl="6" marL="3200400" marR="0" rtl="0" algn="l">
              <a:spcBef>
                <a:spcPts val="280"/>
              </a:spcBef>
              <a:spcAft>
                <a:spcPts val="0"/>
              </a:spcAft>
              <a:buClr>
                <a:srgbClr val="595959"/>
              </a:buClr>
              <a:buSzPts val="2000"/>
              <a:buFont typeface="Arial"/>
              <a:buNone/>
              <a:defRPr b="0" i="0" sz="1400" u="none" cap="none" strike="noStrike">
                <a:solidFill>
                  <a:srgbClr val="595959"/>
                </a:solidFill>
                <a:latin typeface="Calibri"/>
                <a:ea typeface="Calibri"/>
                <a:cs typeface="Calibri"/>
                <a:sym typeface="Calibri"/>
              </a:defRPr>
            </a:lvl7pPr>
            <a:lvl8pPr indent="-228600" lvl="7" marL="3657600" marR="0" rtl="0" algn="l">
              <a:spcBef>
                <a:spcPts val="280"/>
              </a:spcBef>
              <a:spcAft>
                <a:spcPts val="0"/>
              </a:spcAft>
              <a:buClr>
                <a:srgbClr val="595959"/>
              </a:buClr>
              <a:buSzPts val="2000"/>
              <a:buFont typeface="Arial"/>
              <a:buNone/>
              <a:defRPr b="0" i="0" sz="1400" u="none" cap="none" strike="noStrike">
                <a:solidFill>
                  <a:srgbClr val="595959"/>
                </a:solidFill>
                <a:latin typeface="Calibri"/>
                <a:ea typeface="Calibri"/>
                <a:cs typeface="Calibri"/>
                <a:sym typeface="Calibri"/>
              </a:defRPr>
            </a:lvl8pPr>
            <a:lvl9pPr indent="-228600" lvl="8" marL="4114800" marR="0" rtl="0" algn="l">
              <a:spcBef>
                <a:spcPts val="280"/>
              </a:spcBef>
              <a:spcAft>
                <a:spcPts val="0"/>
              </a:spcAft>
              <a:buClr>
                <a:srgbClr val="595959"/>
              </a:buClr>
              <a:buSzPts val="2000"/>
              <a:buFont typeface="Arial"/>
              <a:buNone/>
              <a:defRPr b="0" i="0" sz="1400" u="none" cap="none" strike="noStrike">
                <a:solidFill>
                  <a:srgbClr val="595959"/>
                </a:solidFill>
                <a:latin typeface="Calibri"/>
                <a:ea typeface="Calibri"/>
                <a:cs typeface="Calibri"/>
                <a:sym typeface="Calibri"/>
              </a:defRPr>
            </a:lvl9pPr>
          </a:lstStyle>
          <a:p/>
        </p:txBody>
      </p:sp>
      <p:sp>
        <p:nvSpPr>
          <p:cNvPr id="265" name="Google Shape;265;p43"/>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43"/>
          <p:cNvSpPr txBox="1"/>
          <p:nvPr>
            <p:ph type="title"/>
          </p:nvPr>
        </p:nvSpPr>
        <p:spPr>
          <a:xfrm>
            <a:off x="581144" y="463154"/>
            <a:ext cx="82293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3200"/>
              <a:buNone/>
              <a:defRPr b="1" i="0" sz="320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and Content">
  <p:cSld name="5_Title and Content">
    <p:spTree>
      <p:nvGrpSpPr>
        <p:cNvPr id="29" name="Shape 29"/>
        <p:cNvGrpSpPr/>
        <p:nvPr/>
      </p:nvGrpSpPr>
      <p:grpSpPr>
        <a:xfrm>
          <a:off x="0" y="0"/>
          <a:ext cx="0" cy="0"/>
          <a:chOff x="0" y="0"/>
          <a:chExt cx="0" cy="0"/>
        </a:xfrm>
      </p:grpSpPr>
      <p:sp>
        <p:nvSpPr>
          <p:cNvPr id="30" name="Google Shape;30;p5"/>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cxnSp>
        <p:nvCxnSpPr>
          <p:cNvPr id="31" name="Google Shape;31;p5"/>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32" name="Google Shape;32;p5"/>
          <p:cNvSpPr txBox="1"/>
          <p:nvPr>
            <p:ph idx="1"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5"/>
          <p:cNvSpPr txBox="1"/>
          <p:nvPr>
            <p:ph idx="2" type="body"/>
          </p:nvPr>
        </p:nvSpPr>
        <p:spPr>
          <a:xfrm>
            <a:off x="838200" y="1809750"/>
            <a:ext cx="7467600" cy="2514600"/>
          </a:xfrm>
          <a:prstGeom prst="rect">
            <a:avLst/>
          </a:prstGeom>
          <a:noFill/>
          <a:ln>
            <a:noFill/>
          </a:ln>
        </p:spPr>
        <p:txBody>
          <a:bodyPr anchorCtr="0" anchor="t" bIns="91425" lIns="91425" spcFirstLastPara="1" rIns="91425" wrap="square" tIns="91425">
            <a:noAutofit/>
          </a:bodyPr>
          <a:lstStyle>
            <a:lvl1pPr indent="-336550" lvl="0" marL="457200" marR="0" rtl="0" algn="l">
              <a:spcBef>
                <a:spcPts val="340"/>
              </a:spcBef>
              <a:spcAft>
                <a:spcPts val="0"/>
              </a:spcAft>
              <a:buClr>
                <a:srgbClr val="FF5000"/>
              </a:buClr>
              <a:buSzPts val="1700"/>
              <a:buFont typeface="Noto Sans Symbols"/>
              <a:buChar char="▪"/>
              <a:defRPr b="0" i="0" sz="17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23850" lvl="2" marL="1371600" marR="0" rtl="0" algn="l">
              <a:lnSpc>
                <a:spcPct val="100000"/>
              </a:lnSpc>
              <a:spcBef>
                <a:spcPts val="300"/>
              </a:spcBef>
              <a:spcAft>
                <a:spcPts val="0"/>
              </a:spcAft>
              <a:buClr>
                <a:srgbClr val="505050"/>
              </a:buClr>
              <a:buSzPts val="1500"/>
              <a:buFont typeface="Noto Sans Symbols"/>
              <a:buChar char="▪"/>
              <a:defRPr b="0" i="0" sz="1500" u="none" cap="none" strike="noStrike">
                <a:solidFill>
                  <a:srgbClr val="505050"/>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 name="Google Shape;34;p5"/>
          <p:cNvSpPr txBox="1"/>
          <p:nvPr>
            <p:ph idx="12" type="sldNum"/>
          </p:nvPr>
        </p:nvSpPr>
        <p:spPr>
          <a:xfrm>
            <a:off x="6934200" y="4781550"/>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200">
                <a:solidFill>
                  <a:schemeClr val="lt1"/>
                </a:solidFill>
                <a:latin typeface="Nunito Sans"/>
                <a:ea typeface="Nunito Sans"/>
                <a:cs typeface="Nunito Sans"/>
                <a:sym typeface="Nunito Sans"/>
              </a:defRPr>
            </a:lvl1pPr>
            <a:lvl2pPr indent="0" lvl="1" marL="0" marR="0" rtl="0" algn="r">
              <a:spcBef>
                <a:spcPts val="0"/>
              </a:spcBef>
              <a:buNone/>
              <a:defRPr b="1" sz="1200">
                <a:solidFill>
                  <a:schemeClr val="lt1"/>
                </a:solidFill>
                <a:latin typeface="Nunito Sans"/>
                <a:ea typeface="Nunito Sans"/>
                <a:cs typeface="Nunito Sans"/>
                <a:sym typeface="Nunito Sans"/>
              </a:defRPr>
            </a:lvl2pPr>
            <a:lvl3pPr indent="0" lvl="2" marL="0" marR="0" rtl="0" algn="r">
              <a:spcBef>
                <a:spcPts val="0"/>
              </a:spcBef>
              <a:buNone/>
              <a:defRPr b="1" sz="1200">
                <a:solidFill>
                  <a:schemeClr val="lt1"/>
                </a:solidFill>
                <a:latin typeface="Nunito Sans"/>
                <a:ea typeface="Nunito Sans"/>
                <a:cs typeface="Nunito Sans"/>
                <a:sym typeface="Nunito Sans"/>
              </a:defRPr>
            </a:lvl3pPr>
            <a:lvl4pPr indent="0" lvl="3" marL="0" marR="0" rtl="0" algn="r">
              <a:spcBef>
                <a:spcPts val="0"/>
              </a:spcBef>
              <a:buNone/>
              <a:defRPr b="1" sz="1200">
                <a:solidFill>
                  <a:schemeClr val="lt1"/>
                </a:solidFill>
                <a:latin typeface="Nunito Sans"/>
                <a:ea typeface="Nunito Sans"/>
                <a:cs typeface="Nunito Sans"/>
                <a:sym typeface="Nunito Sans"/>
              </a:defRPr>
            </a:lvl4pPr>
            <a:lvl5pPr indent="0" lvl="4" marL="0" marR="0" rtl="0" algn="r">
              <a:spcBef>
                <a:spcPts val="0"/>
              </a:spcBef>
              <a:buNone/>
              <a:defRPr b="1" sz="1200">
                <a:solidFill>
                  <a:schemeClr val="lt1"/>
                </a:solidFill>
                <a:latin typeface="Nunito Sans"/>
                <a:ea typeface="Nunito Sans"/>
                <a:cs typeface="Nunito Sans"/>
                <a:sym typeface="Nunito Sans"/>
              </a:defRPr>
            </a:lvl5pPr>
            <a:lvl6pPr indent="0" lvl="5" marL="0" marR="0" rtl="0" algn="r">
              <a:spcBef>
                <a:spcPts val="0"/>
              </a:spcBef>
              <a:buNone/>
              <a:defRPr b="1" sz="1200">
                <a:solidFill>
                  <a:schemeClr val="lt1"/>
                </a:solidFill>
                <a:latin typeface="Nunito Sans"/>
                <a:ea typeface="Nunito Sans"/>
                <a:cs typeface="Nunito Sans"/>
                <a:sym typeface="Nunito Sans"/>
              </a:defRPr>
            </a:lvl6pPr>
            <a:lvl7pPr indent="0" lvl="6" marL="0" marR="0" rtl="0" algn="r">
              <a:spcBef>
                <a:spcPts val="0"/>
              </a:spcBef>
              <a:buNone/>
              <a:defRPr b="1" sz="1200">
                <a:solidFill>
                  <a:schemeClr val="lt1"/>
                </a:solidFill>
                <a:latin typeface="Nunito Sans"/>
                <a:ea typeface="Nunito Sans"/>
                <a:cs typeface="Nunito Sans"/>
                <a:sym typeface="Nunito Sans"/>
              </a:defRPr>
            </a:lvl7pPr>
            <a:lvl8pPr indent="0" lvl="7" marL="0" marR="0" rtl="0" algn="r">
              <a:spcBef>
                <a:spcPts val="0"/>
              </a:spcBef>
              <a:buNone/>
              <a:defRPr b="1" sz="1200">
                <a:solidFill>
                  <a:schemeClr val="lt1"/>
                </a:solidFill>
                <a:latin typeface="Nunito Sans"/>
                <a:ea typeface="Nunito Sans"/>
                <a:cs typeface="Nunito Sans"/>
                <a:sym typeface="Nunito Sans"/>
              </a:defRPr>
            </a:lvl8pPr>
            <a:lvl9pPr indent="0" lvl="8" marL="0" marR="0" rtl="0" algn="r">
              <a:spcBef>
                <a:spcPts val="0"/>
              </a:spcBef>
              <a:buNone/>
              <a:defRPr b="1" sz="1200">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67" name="Shape 267"/>
        <p:cNvGrpSpPr/>
        <p:nvPr/>
      </p:nvGrpSpPr>
      <p:grpSpPr>
        <a:xfrm>
          <a:off x="0" y="0"/>
          <a:ext cx="0" cy="0"/>
          <a:chOff x="0" y="0"/>
          <a:chExt cx="0" cy="0"/>
        </a:xfrm>
      </p:grpSpPr>
      <p:sp>
        <p:nvSpPr>
          <p:cNvPr id="268" name="Google Shape;268;p44"/>
          <p:cNvSpPr txBox="1"/>
          <p:nvPr>
            <p:ph type="title"/>
          </p:nvPr>
        </p:nvSpPr>
        <p:spPr>
          <a:xfrm>
            <a:off x="457319" y="463154"/>
            <a:ext cx="82293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3200"/>
              <a:buNone/>
              <a:defRPr b="1" i="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69" name="Google Shape;269;p44"/>
          <p:cNvSpPr txBox="1"/>
          <p:nvPr>
            <p:ph idx="1" type="body"/>
          </p:nvPr>
        </p:nvSpPr>
        <p:spPr>
          <a:xfrm>
            <a:off x="457200" y="1433514"/>
            <a:ext cx="4038600" cy="2545500"/>
          </a:xfrm>
          <a:prstGeom prst="rect">
            <a:avLst/>
          </a:prstGeom>
          <a:noFill/>
          <a:ln>
            <a:noFill/>
          </a:ln>
        </p:spPr>
        <p:txBody>
          <a:bodyPr anchorCtr="0" anchor="t" bIns="91425" lIns="91425" spcFirstLastPara="1" rIns="91425" wrap="square" tIns="91425">
            <a:noAutofit/>
          </a:bodyPr>
          <a:lstStyle>
            <a:lvl1pPr indent="-393700" lvl="0" marL="457200" marR="0" rtl="0" algn="l">
              <a:spcBef>
                <a:spcPts val="560"/>
              </a:spcBef>
              <a:spcAft>
                <a:spcPts val="0"/>
              </a:spcAft>
              <a:buClr>
                <a:srgbClr val="595959"/>
              </a:buClr>
              <a:buSzPts val="2600"/>
              <a:buFont typeface="Arial"/>
              <a:buChar char="•"/>
              <a:defRPr b="0" i="0" u="none" cap="none" strike="noStrike">
                <a:solidFill>
                  <a:srgbClr val="595959"/>
                </a:solidFill>
                <a:latin typeface="Nunito Sans"/>
                <a:ea typeface="Nunito Sans"/>
                <a:cs typeface="Nunito Sans"/>
                <a:sym typeface="Nunito Sans"/>
              </a:defRPr>
            </a:lvl1pPr>
            <a:lvl2pPr indent="-381000" lvl="1" marL="9144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2pPr>
            <a:lvl3pPr indent="-355600" lvl="2" marL="13716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3pPr>
            <a:lvl4pPr indent="-342900" lvl="3" marL="18288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4pPr>
            <a:lvl5pPr indent="-342900" lvl="4" marL="22860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0" name="Google Shape;270;p44"/>
          <p:cNvSpPr txBox="1"/>
          <p:nvPr>
            <p:ph idx="2" type="body"/>
          </p:nvPr>
        </p:nvSpPr>
        <p:spPr>
          <a:xfrm>
            <a:off x="4648200" y="1433514"/>
            <a:ext cx="4038600" cy="2545500"/>
          </a:xfrm>
          <a:prstGeom prst="rect">
            <a:avLst/>
          </a:prstGeom>
          <a:noFill/>
          <a:ln>
            <a:noFill/>
          </a:ln>
        </p:spPr>
        <p:txBody>
          <a:bodyPr anchorCtr="0" anchor="t" bIns="91425" lIns="91425" spcFirstLastPara="1" rIns="91425" wrap="square" tIns="91425">
            <a:noAutofit/>
          </a:bodyPr>
          <a:lstStyle>
            <a:lvl1pPr indent="-393700" lvl="0" marL="457200" marR="0" rtl="0" algn="l">
              <a:spcBef>
                <a:spcPts val="560"/>
              </a:spcBef>
              <a:spcAft>
                <a:spcPts val="0"/>
              </a:spcAft>
              <a:buClr>
                <a:srgbClr val="595959"/>
              </a:buClr>
              <a:buSzPts val="2600"/>
              <a:buFont typeface="Arial"/>
              <a:buChar char="•"/>
              <a:defRPr b="0" i="0" u="none" cap="none" strike="noStrike">
                <a:solidFill>
                  <a:srgbClr val="595959"/>
                </a:solidFill>
                <a:latin typeface="Nunito Sans"/>
                <a:ea typeface="Nunito Sans"/>
                <a:cs typeface="Nunito Sans"/>
                <a:sym typeface="Nunito Sans"/>
              </a:defRPr>
            </a:lvl1pPr>
            <a:lvl2pPr indent="-381000" lvl="1" marL="9144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2pPr>
            <a:lvl3pPr indent="-355600" lvl="2" marL="13716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3pPr>
            <a:lvl4pPr indent="-342900" lvl="3" marL="18288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4pPr>
            <a:lvl5pPr indent="-342900" lvl="4" marL="22860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1" name="Google Shape;271;p44"/>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72" name="Shape 272"/>
        <p:cNvGrpSpPr/>
        <p:nvPr/>
      </p:nvGrpSpPr>
      <p:grpSpPr>
        <a:xfrm>
          <a:off x="0" y="0"/>
          <a:ext cx="0" cy="0"/>
          <a:chOff x="0" y="0"/>
          <a:chExt cx="0" cy="0"/>
        </a:xfrm>
      </p:grpSpPr>
      <p:sp>
        <p:nvSpPr>
          <p:cNvPr id="273" name="Google Shape;273;p4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3200"/>
              <a:buNone/>
              <a:defRPr b="1" i="0" sz="340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74" name="Google Shape;274;p45"/>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595959"/>
              </a:buClr>
              <a:buSzPts val="2600"/>
              <a:buFont typeface="Arial"/>
              <a:buNone/>
              <a:defRPr b="1" i="0" sz="2000" u="none" cap="none" strike="noStrike">
                <a:solidFill>
                  <a:srgbClr val="595959"/>
                </a:solidFill>
                <a:latin typeface="Nunito Sans"/>
                <a:ea typeface="Nunito Sans"/>
                <a:cs typeface="Nunito Sans"/>
                <a:sym typeface="Nunito Sans"/>
              </a:defRPr>
            </a:lvl1pPr>
            <a:lvl2pPr indent="-228600" lvl="1" marL="914400" marR="0" rtl="0" algn="l">
              <a:spcBef>
                <a:spcPts val="400"/>
              </a:spcBef>
              <a:spcAft>
                <a:spcPts val="0"/>
              </a:spcAft>
              <a:buClr>
                <a:srgbClr val="595959"/>
              </a:buClr>
              <a:buSzPts val="2600"/>
              <a:buFont typeface="Arial"/>
              <a:buNone/>
              <a:defRPr b="1" i="0" sz="2000" u="none" cap="none" strike="noStrike">
                <a:solidFill>
                  <a:srgbClr val="595959"/>
                </a:solidFill>
                <a:latin typeface="Nunito Sans"/>
                <a:ea typeface="Nunito Sans"/>
                <a:cs typeface="Nunito Sans"/>
                <a:sym typeface="Nunito Sans"/>
              </a:defRPr>
            </a:lvl2pPr>
            <a:lvl3pPr indent="-228600" lvl="2" marL="1371600" marR="0" rtl="0" algn="l">
              <a:spcBef>
                <a:spcPts val="360"/>
              </a:spcBef>
              <a:spcAft>
                <a:spcPts val="0"/>
              </a:spcAft>
              <a:buClr>
                <a:srgbClr val="595959"/>
              </a:buClr>
              <a:buSzPts val="2400"/>
              <a:buFont typeface="Arial"/>
              <a:buNone/>
              <a:defRPr b="1" i="0" sz="1800" u="none" cap="none" strike="noStrike">
                <a:solidFill>
                  <a:srgbClr val="595959"/>
                </a:solidFill>
                <a:latin typeface="Nunito Sans"/>
                <a:ea typeface="Nunito Sans"/>
                <a:cs typeface="Nunito Sans"/>
                <a:sym typeface="Nunito Sans"/>
              </a:defRPr>
            </a:lvl3pPr>
            <a:lvl4pPr indent="-228600" lvl="3" marL="1828800" marR="0" rtl="0" algn="l">
              <a:spcBef>
                <a:spcPts val="320"/>
              </a:spcBef>
              <a:spcAft>
                <a:spcPts val="0"/>
              </a:spcAft>
              <a:buClr>
                <a:srgbClr val="595959"/>
              </a:buClr>
              <a:buSzPts val="2000"/>
              <a:buFont typeface="Arial"/>
              <a:buNone/>
              <a:defRPr b="1" i="0" sz="1600" u="none" cap="none" strike="noStrike">
                <a:solidFill>
                  <a:srgbClr val="595959"/>
                </a:solidFill>
                <a:latin typeface="Nunito Sans"/>
                <a:ea typeface="Nunito Sans"/>
                <a:cs typeface="Nunito Sans"/>
                <a:sym typeface="Nunito Sans"/>
              </a:defRPr>
            </a:lvl4pPr>
            <a:lvl5pPr indent="-228600" lvl="4" marL="2286000" marR="0" rtl="0" algn="l">
              <a:spcBef>
                <a:spcPts val="320"/>
              </a:spcBef>
              <a:spcAft>
                <a:spcPts val="0"/>
              </a:spcAft>
              <a:buClr>
                <a:srgbClr val="595959"/>
              </a:buClr>
              <a:buSzPts val="1800"/>
              <a:buFont typeface="Arial"/>
              <a:buNone/>
              <a:defRPr b="1" i="0" sz="1600" u="none" cap="none" strike="noStrike">
                <a:solidFill>
                  <a:srgbClr val="595959"/>
                </a:solidFill>
                <a:latin typeface="Nunito Sans"/>
                <a:ea typeface="Nunito Sans"/>
                <a:cs typeface="Nunito Sans"/>
                <a:sym typeface="Nunito San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275" name="Google Shape;275;p45"/>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1pPr>
            <a:lvl2pPr indent="-355600" lvl="1" marL="9144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2pPr>
            <a:lvl3pPr indent="-342900" lvl="2" marL="13716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3pPr>
            <a:lvl4pPr indent="-330200" lvl="3" marL="1828800" marR="0" rtl="0" algn="l">
              <a:spcBef>
                <a:spcPts val="320"/>
              </a:spcBef>
              <a:spcAft>
                <a:spcPts val="0"/>
              </a:spcAft>
              <a:buClr>
                <a:srgbClr val="595959"/>
              </a:buClr>
              <a:buSzPts val="1600"/>
              <a:buFont typeface="Arial"/>
              <a:buChar char="–"/>
              <a:defRPr b="0" i="0" sz="1600" u="none" cap="none" strike="noStrike">
                <a:solidFill>
                  <a:srgbClr val="595959"/>
                </a:solidFill>
                <a:latin typeface="Nunito Sans"/>
                <a:ea typeface="Nunito Sans"/>
                <a:cs typeface="Nunito Sans"/>
                <a:sym typeface="Nunito Sans"/>
              </a:defRPr>
            </a:lvl4pPr>
            <a:lvl5pPr indent="-330200" lvl="4" marL="2286000" marR="0" rtl="0" algn="l">
              <a:spcBef>
                <a:spcPts val="320"/>
              </a:spcBef>
              <a:spcAft>
                <a:spcPts val="0"/>
              </a:spcAft>
              <a:buClr>
                <a:srgbClr val="595959"/>
              </a:buClr>
              <a:buSzPts val="1600"/>
              <a:buFont typeface="Arial"/>
              <a:buChar char="»"/>
              <a:defRPr b="0" i="0" sz="1600" u="none" cap="none" strike="noStrike">
                <a:solidFill>
                  <a:srgbClr val="595959"/>
                </a:solidFill>
                <a:latin typeface="Nunito Sans"/>
                <a:ea typeface="Nunito Sans"/>
                <a:cs typeface="Nunito Sans"/>
                <a:sym typeface="Nunito San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6" name="Google Shape;276;p45"/>
          <p:cNvSpPr txBox="1"/>
          <p:nvPr>
            <p:ph idx="3" type="body"/>
          </p:nvPr>
        </p:nvSpPr>
        <p:spPr>
          <a:xfrm>
            <a:off x="4645027"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595959"/>
              </a:buClr>
              <a:buSzPts val="2600"/>
              <a:buFont typeface="Arial"/>
              <a:buNone/>
              <a:defRPr b="1" i="0" sz="2000" u="none" cap="none" strike="noStrike">
                <a:solidFill>
                  <a:srgbClr val="595959"/>
                </a:solidFill>
                <a:latin typeface="Nunito Sans"/>
                <a:ea typeface="Nunito Sans"/>
                <a:cs typeface="Nunito Sans"/>
                <a:sym typeface="Nunito Sans"/>
              </a:defRPr>
            </a:lvl1pPr>
            <a:lvl2pPr indent="-228600" lvl="1" marL="914400" marR="0" rtl="0" algn="l">
              <a:spcBef>
                <a:spcPts val="400"/>
              </a:spcBef>
              <a:spcAft>
                <a:spcPts val="0"/>
              </a:spcAft>
              <a:buClr>
                <a:srgbClr val="595959"/>
              </a:buClr>
              <a:buSzPts val="2600"/>
              <a:buFont typeface="Arial"/>
              <a:buNone/>
              <a:defRPr b="1" i="0" sz="2000" u="none" cap="none" strike="noStrike">
                <a:solidFill>
                  <a:srgbClr val="595959"/>
                </a:solidFill>
                <a:latin typeface="Nunito Sans"/>
                <a:ea typeface="Nunito Sans"/>
                <a:cs typeface="Nunito Sans"/>
                <a:sym typeface="Nunito Sans"/>
              </a:defRPr>
            </a:lvl2pPr>
            <a:lvl3pPr indent="-228600" lvl="2" marL="1371600" marR="0" rtl="0" algn="l">
              <a:spcBef>
                <a:spcPts val="360"/>
              </a:spcBef>
              <a:spcAft>
                <a:spcPts val="0"/>
              </a:spcAft>
              <a:buClr>
                <a:srgbClr val="595959"/>
              </a:buClr>
              <a:buSzPts val="2400"/>
              <a:buFont typeface="Arial"/>
              <a:buNone/>
              <a:defRPr b="1" i="0" sz="1800" u="none" cap="none" strike="noStrike">
                <a:solidFill>
                  <a:srgbClr val="595959"/>
                </a:solidFill>
                <a:latin typeface="Nunito Sans"/>
                <a:ea typeface="Nunito Sans"/>
                <a:cs typeface="Nunito Sans"/>
                <a:sym typeface="Nunito Sans"/>
              </a:defRPr>
            </a:lvl3pPr>
            <a:lvl4pPr indent="-228600" lvl="3" marL="1828800" marR="0" rtl="0" algn="l">
              <a:spcBef>
                <a:spcPts val="320"/>
              </a:spcBef>
              <a:spcAft>
                <a:spcPts val="0"/>
              </a:spcAft>
              <a:buClr>
                <a:srgbClr val="595959"/>
              </a:buClr>
              <a:buSzPts val="2000"/>
              <a:buFont typeface="Arial"/>
              <a:buNone/>
              <a:defRPr b="1" i="0" sz="1600" u="none" cap="none" strike="noStrike">
                <a:solidFill>
                  <a:srgbClr val="595959"/>
                </a:solidFill>
                <a:latin typeface="Nunito Sans"/>
                <a:ea typeface="Nunito Sans"/>
                <a:cs typeface="Nunito Sans"/>
                <a:sym typeface="Nunito Sans"/>
              </a:defRPr>
            </a:lvl4pPr>
            <a:lvl5pPr indent="-228600" lvl="4" marL="2286000" marR="0" rtl="0" algn="l">
              <a:spcBef>
                <a:spcPts val="320"/>
              </a:spcBef>
              <a:spcAft>
                <a:spcPts val="0"/>
              </a:spcAft>
              <a:buClr>
                <a:srgbClr val="595959"/>
              </a:buClr>
              <a:buSzPts val="1800"/>
              <a:buFont typeface="Arial"/>
              <a:buNone/>
              <a:defRPr b="1" i="0" sz="1600" u="none" cap="none" strike="noStrike">
                <a:solidFill>
                  <a:srgbClr val="595959"/>
                </a:solidFill>
                <a:latin typeface="Nunito Sans"/>
                <a:ea typeface="Nunito Sans"/>
                <a:cs typeface="Nunito Sans"/>
                <a:sym typeface="Nunito San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277" name="Google Shape;277;p45"/>
          <p:cNvSpPr txBox="1"/>
          <p:nvPr>
            <p:ph idx="4" type="body"/>
          </p:nvPr>
        </p:nvSpPr>
        <p:spPr>
          <a:xfrm>
            <a:off x="4645027"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1pPr>
            <a:lvl2pPr indent="-355600" lvl="1" marL="9144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2pPr>
            <a:lvl3pPr indent="-342900" lvl="2" marL="13716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3pPr>
            <a:lvl4pPr indent="-330200" lvl="3" marL="1828800" marR="0" rtl="0" algn="l">
              <a:spcBef>
                <a:spcPts val="320"/>
              </a:spcBef>
              <a:spcAft>
                <a:spcPts val="0"/>
              </a:spcAft>
              <a:buClr>
                <a:srgbClr val="595959"/>
              </a:buClr>
              <a:buSzPts val="1600"/>
              <a:buFont typeface="Arial"/>
              <a:buChar char="–"/>
              <a:defRPr b="0" i="0" sz="1600" u="none" cap="none" strike="noStrike">
                <a:solidFill>
                  <a:srgbClr val="595959"/>
                </a:solidFill>
                <a:latin typeface="Nunito Sans"/>
                <a:ea typeface="Nunito Sans"/>
                <a:cs typeface="Nunito Sans"/>
                <a:sym typeface="Nunito Sans"/>
              </a:defRPr>
            </a:lvl4pPr>
            <a:lvl5pPr indent="-330200" lvl="4" marL="2286000" marR="0" rtl="0" algn="l">
              <a:spcBef>
                <a:spcPts val="320"/>
              </a:spcBef>
              <a:spcAft>
                <a:spcPts val="0"/>
              </a:spcAft>
              <a:buClr>
                <a:srgbClr val="595959"/>
              </a:buClr>
              <a:buSzPts val="1600"/>
              <a:buFont typeface="Arial"/>
              <a:buChar char="»"/>
              <a:defRPr b="0" i="0" sz="1600" u="none" cap="none" strike="noStrike">
                <a:solidFill>
                  <a:srgbClr val="595959"/>
                </a:solidFill>
                <a:latin typeface="Nunito Sans"/>
                <a:ea typeface="Nunito Sans"/>
                <a:cs typeface="Nunito Sans"/>
                <a:sym typeface="Nunito San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8" name="Google Shape;278;p45"/>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79" name="Shape 279"/>
        <p:cNvGrpSpPr/>
        <p:nvPr/>
      </p:nvGrpSpPr>
      <p:grpSpPr>
        <a:xfrm>
          <a:off x="0" y="0"/>
          <a:ext cx="0" cy="0"/>
          <a:chOff x="0" y="0"/>
          <a:chExt cx="0" cy="0"/>
        </a:xfrm>
      </p:grpSpPr>
      <p:sp>
        <p:nvSpPr>
          <p:cNvPr id="280" name="Google Shape;280;p46"/>
          <p:cNvSpPr txBox="1"/>
          <p:nvPr>
            <p:ph type="title"/>
          </p:nvPr>
        </p:nvSpPr>
        <p:spPr>
          <a:xfrm>
            <a:off x="457319" y="205979"/>
            <a:ext cx="82293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3200"/>
              <a:buNone/>
              <a:defRPr b="1" i="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1" name="Google Shape;281;p46"/>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2" name="Shape 282"/>
        <p:cNvGrpSpPr/>
        <p:nvPr/>
      </p:nvGrpSpPr>
      <p:grpSpPr>
        <a:xfrm>
          <a:off x="0" y="0"/>
          <a:ext cx="0" cy="0"/>
          <a:chOff x="0" y="0"/>
          <a:chExt cx="0" cy="0"/>
        </a:xfrm>
      </p:grpSpPr>
      <p:sp>
        <p:nvSpPr>
          <p:cNvPr id="283" name="Google Shape;283;p47"/>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84" name="Shape 284"/>
        <p:cNvGrpSpPr/>
        <p:nvPr/>
      </p:nvGrpSpPr>
      <p:grpSpPr>
        <a:xfrm>
          <a:off x="0" y="0"/>
          <a:ext cx="0" cy="0"/>
          <a:chOff x="0" y="0"/>
          <a:chExt cx="0" cy="0"/>
        </a:xfrm>
      </p:grpSpPr>
      <p:sp>
        <p:nvSpPr>
          <p:cNvPr id="285" name="Google Shape;285;p48"/>
          <p:cNvSpPr txBox="1"/>
          <p:nvPr>
            <p:ph type="title"/>
          </p:nvPr>
        </p:nvSpPr>
        <p:spPr>
          <a:xfrm>
            <a:off x="457202" y="204787"/>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3200"/>
              <a:buNone/>
              <a:defRPr b="1" i="0" sz="200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6" name="Google Shape;286;p48"/>
          <p:cNvSpPr txBox="1"/>
          <p:nvPr>
            <p:ph idx="1" type="body"/>
          </p:nvPr>
        </p:nvSpPr>
        <p:spPr>
          <a:xfrm>
            <a:off x="3575050" y="204789"/>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rgbClr val="595959"/>
              </a:buClr>
              <a:buSzPts val="3200"/>
              <a:buFont typeface="Arial"/>
              <a:buChar char="•"/>
              <a:defRPr b="0" i="0" sz="3200" u="none" cap="none" strike="noStrike">
                <a:solidFill>
                  <a:srgbClr val="595959"/>
                </a:solidFill>
                <a:latin typeface="Nunito Sans"/>
                <a:ea typeface="Nunito Sans"/>
                <a:cs typeface="Nunito Sans"/>
                <a:sym typeface="Nunito Sans"/>
              </a:defRPr>
            </a:lvl1pPr>
            <a:lvl2pPr indent="-406400" lvl="1" marL="914400" marR="0" rtl="0" algn="l">
              <a:spcBef>
                <a:spcPts val="560"/>
              </a:spcBef>
              <a:spcAft>
                <a:spcPts val="0"/>
              </a:spcAft>
              <a:buClr>
                <a:srgbClr val="595959"/>
              </a:buClr>
              <a:buSzPts val="2800"/>
              <a:buFont typeface="Arial"/>
              <a:buChar char="–"/>
              <a:defRPr b="0" i="0" sz="2800" u="none" cap="none" strike="noStrike">
                <a:solidFill>
                  <a:srgbClr val="595959"/>
                </a:solidFill>
                <a:latin typeface="Nunito Sans"/>
                <a:ea typeface="Nunito Sans"/>
                <a:cs typeface="Nunito Sans"/>
                <a:sym typeface="Nunito Sans"/>
              </a:defRPr>
            </a:lvl2pPr>
            <a:lvl3pPr indent="-381000" lvl="2" marL="13716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3pPr>
            <a:lvl4pPr indent="-355600" lvl="3" marL="18288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4pPr>
            <a:lvl5pPr indent="-355600" lvl="4" marL="22860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 name="Google Shape;287;p48"/>
          <p:cNvSpPr txBox="1"/>
          <p:nvPr>
            <p:ph idx="2" type="body"/>
          </p:nvPr>
        </p:nvSpPr>
        <p:spPr>
          <a:xfrm>
            <a:off x="457202" y="1076327"/>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rgbClr val="595959"/>
              </a:buClr>
              <a:buSzPts val="2600"/>
              <a:buFont typeface="Arial"/>
              <a:buNone/>
              <a:defRPr b="0" i="0" sz="1400" u="none" cap="none" strike="noStrike">
                <a:solidFill>
                  <a:srgbClr val="595959"/>
                </a:solidFill>
                <a:latin typeface="Nunito Sans"/>
                <a:ea typeface="Nunito Sans"/>
                <a:cs typeface="Nunito Sans"/>
                <a:sym typeface="Nunito Sans"/>
              </a:defRPr>
            </a:lvl1pPr>
            <a:lvl2pPr indent="-228600" lvl="1" marL="914400" marR="0" rtl="0" algn="l">
              <a:spcBef>
                <a:spcPts val="240"/>
              </a:spcBef>
              <a:spcAft>
                <a:spcPts val="0"/>
              </a:spcAft>
              <a:buClr>
                <a:srgbClr val="595959"/>
              </a:buClr>
              <a:buSzPts val="2600"/>
              <a:buFont typeface="Arial"/>
              <a:buNone/>
              <a:defRPr b="0" i="0" sz="1200" u="none" cap="none" strike="noStrike">
                <a:solidFill>
                  <a:srgbClr val="595959"/>
                </a:solidFill>
                <a:latin typeface="Nunito Sans"/>
                <a:ea typeface="Nunito Sans"/>
                <a:cs typeface="Nunito Sans"/>
                <a:sym typeface="Nunito Sans"/>
              </a:defRPr>
            </a:lvl2pPr>
            <a:lvl3pPr indent="-228600" lvl="2" marL="1371600" marR="0" rtl="0" algn="l">
              <a:spcBef>
                <a:spcPts val="200"/>
              </a:spcBef>
              <a:spcAft>
                <a:spcPts val="0"/>
              </a:spcAft>
              <a:buClr>
                <a:srgbClr val="595959"/>
              </a:buClr>
              <a:buSzPts val="2400"/>
              <a:buFont typeface="Arial"/>
              <a:buNone/>
              <a:defRPr b="0" i="0" sz="1000" u="none" cap="none" strike="noStrike">
                <a:solidFill>
                  <a:srgbClr val="595959"/>
                </a:solidFill>
                <a:latin typeface="Nunito Sans"/>
                <a:ea typeface="Nunito Sans"/>
                <a:cs typeface="Nunito Sans"/>
                <a:sym typeface="Nunito Sans"/>
              </a:defRPr>
            </a:lvl3pPr>
            <a:lvl4pPr indent="-228600" lvl="3" marL="1828800" marR="0" rtl="0" algn="l">
              <a:spcBef>
                <a:spcPts val="180"/>
              </a:spcBef>
              <a:spcAft>
                <a:spcPts val="0"/>
              </a:spcAft>
              <a:buClr>
                <a:srgbClr val="595959"/>
              </a:buClr>
              <a:buSzPts val="2000"/>
              <a:buFont typeface="Arial"/>
              <a:buNone/>
              <a:defRPr b="0" i="0" sz="900" u="none" cap="none" strike="noStrike">
                <a:solidFill>
                  <a:srgbClr val="595959"/>
                </a:solidFill>
                <a:latin typeface="Nunito Sans"/>
                <a:ea typeface="Nunito Sans"/>
                <a:cs typeface="Nunito Sans"/>
                <a:sym typeface="Nunito Sans"/>
              </a:defRPr>
            </a:lvl4pPr>
            <a:lvl5pPr indent="-228600" lvl="4" marL="2286000" marR="0" rtl="0" algn="l">
              <a:spcBef>
                <a:spcPts val="180"/>
              </a:spcBef>
              <a:spcAft>
                <a:spcPts val="0"/>
              </a:spcAft>
              <a:buClr>
                <a:srgbClr val="595959"/>
              </a:buClr>
              <a:buSzPts val="1800"/>
              <a:buFont typeface="Arial"/>
              <a:buNone/>
              <a:defRPr b="0" i="0" sz="900" u="none" cap="none" strike="noStrike">
                <a:solidFill>
                  <a:srgbClr val="595959"/>
                </a:solidFill>
                <a:latin typeface="Nunito Sans"/>
                <a:ea typeface="Nunito Sans"/>
                <a:cs typeface="Nunito Sans"/>
                <a:sym typeface="Nunito San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288" name="Google Shape;288;p48"/>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89" name="Shape 289"/>
        <p:cNvGrpSpPr/>
        <p:nvPr/>
      </p:nvGrpSpPr>
      <p:grpSpPr>
        <a:xfrm>
          <a:off x="0" y="0"/>
          <a:ext cx="0" cy="0"/>
          <a:chOff x="0" y="0"/>
          <a:chExt cx="0" cy="0"/>
        </a:xfrm>
      </p:grpSpPr>
      <p:sp>
        <p:nvSpPr>
          <p:cNvPr id="290" name="Google Shape;290;p49"/>
          <p:cNvSpPr txBox="1"/>
          <p:nvPr>
            <p:ph type="title"/>
          </p:nvPr>
        </p:nvSpPr>
        <p:spPr>
          <a:xfrm>
            <a:off x="685979" y="3600451"/>
            <a:ext cx="80007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3200"/>
              <a:buNone/>
              <a:defRPr b="1" i="0" sz="200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1" name="Google Shape;291;p49"/>
          <p:cNvSpPr txBox="1"/>
          <p:nvPr>
            <p:ph idx="1" type="body"/>
          </p:nvPr>
        </p:nvSpPr>
        <p:spPr>
          <a:xfrm>
            <a:off x="685979" y="4025504"/>
            <a:ext cx="80007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rgbClr val="595959"/>
              </a:buClr>
              <a:buSzPts val="2600"/>
              <a:buFont typeface="Arial"/>
              <a:buNone/>
              <a:defRPr b="0" i="0" sz="1400" u="none" cap="none" strike="noStrike">
                <a:solidFill>
                  <a:srgbClr val="595959"/>
                </a:solidFill>
                <a:latin typeface="Nunito Sans"/>
                <a:ea typeface="Nunito Sans"/>
                <a:cs typeface="Nunito Sans"/>
                <a:sym typeface="Nunito Sans"/>
              </a:defRPr>
            </a:lvl1pPr>
            <a:lvl2pPr indent="-228600" lvl="1" marL="914400" marR="0" rtl="0" algn="l">
              <a:spcBef>
                <a:spcPts val="240"/>
              </a:spcBef>
              <a:spcAft>
                <a:spcPts val="0"/>
              </a:spcAft>
              <a:buClr>
                <a:srgbClr val="595959"/>
              </a:buClr>
              <a:buSzPts val="2600"/>
              <a:buFont typeface="Arial"/>
              <a:buNone/>
              <a:defRPr b="0" i="0" sz="1200" u="none" cap="none" strike="noStrike">
                <a:solidFill>
                  <a:srgbClr val="595959"/>
                </a:solidFill>
                <a:latin typeface="Nunito Sans"/>
                <a:ea typeface="Nunito Sans"/>
                <a:cs typeface="Nunito Sans"/>
                <a:sym typeface="Nunito Sans"/>
              </a:defRPr>
            </a:lvl2pPr>
            <a:lvl3pPr indent="-228600" lvl="2" marL="1371600" marR="0" rtl="0" algn="l">
              <a:spcBef>
                <a:spcPts val="200"/>
              </a:spcBef>
              <a:spcAft>
                <a:spcPts val="0"/>
              </a:spcAft>
              <a:buClr>
                <a:srgbClr val="595959"/>
              </a:buClr>
              <a:buSzPts val="2400"/>
              <a:buFont typeface="Arial"/>
              <a:buNone/>
              <a:defRPr b="0" i="0" sz="1000" u="none" cap="none" strike="noStrike">
                <a:solidFill>
                  <a:srgbClr val="595959"/>
                </a:solidFill>
                <a:latin typeface="Nunito Sans"/>
                <a:ea typeface="Nunito Sans"/>
                <a:cs typeface="Nunito Sans"/>
                <a:sym typeface="Nunito Sans"/>
              </a:defRPr>
            </a:lvl3pPr>
            <a:lvl4pPr indent="-228600" lvl="3" marL="1828800" marR="0" rtl="0" algn="l">
              <a:spcBef>
                <a:spcPts val="180"/>
              </a:spcBef>
              <a:spcAft>
                <a:spcPts val="0"/>
              </a:spcAft>
              <a:buClr>
                <a:srgbClr val="595959"/>
              </a:buClr>
              <a:buSzPts val="2000"/>
              <a:buFont typeface="Arial"/>
              <a:buNone/>
              <a:defRPr b="0" i="0" sz="900" u="none" cap="none" strike="noStrike">
                <a:solidFill>
                  <a:srgbClr val="595959"/>
                </a:solidFill>
                <a:latin typeface="Nunito Sans"/>
                <a:ea typeface="Nunito Sans"/>
                <a:cs typeface="Nunito Sans"/>
                <a:sym typeface="Nunito Sans"/>
              </a:defRPr>
            </a:lvl4pPr>
            <a:lvl5pPr indent="-228600" lvl="4" marL="2286000" marR="0" rtl="0" algn="l">
              <a:spcBef>
                <a:spcPts val="180"/>
              </a:spcBef>
              <a:spcAft>
                <a:spcPts val="0"/>
              </a:spcAft>
              <a:buClr>
                <a:srgbClr val="595959"/>
              </a:buClr>
              <a:buSzPts val="1800"/>
              <a:buFont typeface="Arial"/>
              <a:buNone/>
              <a:defRPr b="0" i="0" sz="900" u="none" cap="none" strike="noStrike">
                <a:solidFill>
                  <a:srgbClr val="595959"/>
                </a:solidFill>
                <a:latin typeface="Nunito Sans"/>
                <a:ea typeface="Nunito Sans"/>
                <a:cs typeface="Nunito Sans"/>
                <a:sym typeface="Nunito Sans"/>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292" name="Google Shape;292;p49"/>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bg>
      <p:bgPr>
        <a:blipFill rotWithShape="1">
          <a:blip r:embed="rId2">
            <a:alphaModFix/>
          </a:blip>
          <a:stretch>
            <a:fillRect b="0" l="0" r="0" t="0"/>
          </a:stretch>
        </a:blipFill>
      </p:bgPr>
    </p:bg>
    <p:spTree>
      <p:nvGrpSpPr>
        <p:cNvPr id="35" name="Shape 35"/>
        <p:cNvGrpSpPr/>
        <p:nvPr/>
      </p:nvGrpSpPr>
      <p:grpSpPr>
        <a:xfrm>
          <a:off x="0" y="0"/>
          <a:ext cx="0" cy="0"/>
          <a:chOff x="0" y="0"/>
          <a:chExt cx="0" cy="0"/>
        </a:xfrm>
      </p:grpSpPr>
      <p:sp>
        <p:nvSpPr>
          <p:cNvPr id="36" name="Google Shape;36;p6"/>
          <p:cNvSpPr txBox="1"/>
          <p:nvPr>
            <p:ph type="title"/>
          </p:nvPr>
        </p:nvSpPr>
        <p:spPr>
          <a:xfrm>
            <a:off x="1828800" y="1581150"/>
            <a:ext cx="5486400" cy="19812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lt1"/>
              </a:buClr>
              <a:buSzPts val="1400"/>
              <a:buFont typeface="Nunito Sans"/>
              <a:buNone/>
              <a:defRPr b="1" i="0" sz="4500" u="none" cap="none" strike="noStrike">
                <a:solidFill>
                  <a:schemeClr val="lt1"/>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Header">
  <p:cSld name="1_Section Header">
    <p:bg>
      <p:bgPr>
        <a:blipFill rotWithShape="1">
          <a:blip r:embed="rId2">
            <a:alphaModFix/>
          </a:blip>
          <a:stretch>
            <a:fillRect b="0" l="0" r="0" t="0"/>
          </a:stretch>
        </a:blipFill>
      </p:bgPr>
    </p:bg>
    <p:spTree>
      <p:nvGrpSpPr>
        <p:cNvPr id="37" name="Shape 37"/>
        <p:cNvGrpSpPr/>
        <p:nvPr/>
      </p:nvGrpSpPr>
      <p:grpSpPr>
        <a:xfrm>
          <a:off x="0" y="0"/>
          <a:ext cx="0" cy="0"/>
          <a:chOff x="0" y="0"/>
          <a:chExt cx="0" cy="0"/>
        </a:xfrm>
      </p:grpSpPr>
      <p:sp>
        <p:nvSpPr>
          <p:cNvPr id="38" name="Google Shape;38;p7"/>
          <p:cNvSpPr txBox="1"/>
          <p:nvPr/>
        </p:nvSpPr>
        <p:spPr>
          <a:xfrm>
            <a:off x="1981200" y="2014776"/>
            <a:ext cx="5181600" cy="86177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000">
                <a:solidFill>
                  <a:schemeClr val="lt1"/>
                </a:solidFill>
                <a:latin typeface="Nunito Sans"/>
                <a:ea typeface="Nunito Sans"/>
                <a:cs typeface="Nunito Sans"/>
                <a:sym typeface="Nunito Sans"/>
              </a:rPr>
              <a:t>THANK YOU</a:t>
            </a:r>
            <a:endParaRPr/>
          </a:p>
        </p:txBody>
      </p:sp>
      <p:sp>
        <p:nvSpPr>
          <p:cNvPr id="39" name="Google Shape;39;p7"/>
          <p:cNvSpPr txBox="1"/>
          <p:nvPr/>
        </p:nvSpPr>
        <p:spPr>
          <a:xfrm>
            <a:off x="2819400" y="3790950"/>
            <a:ext cx="327660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u="none">
                <a:solidFill>
                  <a:schemeClr val="lt1"/>
                </a:solidFill>
                <a:latin typeface="Nunito Sans"/>
                <a:ea typeface="Nunito Sans"/>
                <a:cs typeface="Nunito Sans"/>
                <a:sym typeface="Nunito Sans"/>
              </a:rPr>
              <a:t>wso</a:t>
            </a:r>
            <a:r>
              <a:rPr b="1" lang="en-US" sz="1800" u="none">
                <a:solidFill>
                  <a:schemeClr val="lt1"/>
                </a:solidFill>
                <a:latin typeface="Nunito Sans"/>
                <a:ea typeface="Nunito Sans"/>
                <a:cs typeface="Nunito Sans"/>
                <a:sym typeface="Nunito Sans"/>
              </a:rPr>
              <a:t>2</a:t>
            </a:r>
            <a:r>
              <a:rPr lang="en-US" sz="2400" u="none">
                <a:solidFill>
                  <a:schemeClr val="lt1"/>
                </a:solidFill>
                <a:latin typeface="Nunito Sans"/>
                <a:ea typeface="Nunito Sans"/>
                <a:cs typeface="Nunito Sans"/>
                <a:sym typeface="Nunito Sans"/>
              </a:rPr>
              <a:t>.com</a:t>
            </a:r>
            <a:endParaRPr/>
          </a:p>
        </p:txBody>
      </p:sp>
      <p:cxnSp>
        <p:nvCxnSpPr>
          <p:cNvPr id="40" name="Google Shape;40;p7"/>
          <p:cNvCxnSpPr/>
          <p:nvPr/>
        </p:nvCxnSpPr>
        <p:spPr>
          <a:xfrm>
            <a:off x="3276600" y="4252615"/>
            <a:ext cx="2362200" cy="0"/>
          </a:xfrm>
          <a:prstGeom prst="straightConnector1">
            <a:avLst/>
          </a:prstGeom>
          <a:noFill/>
          <a:ln cap="flat" cmpd="sng" w="9525">
            <a:solidFill>
              <a:schemeClr val="lt1"/>
            </a:solidFill>
            <a:prstDash val="dash"/>
            <a:round/>
            <a:headEnd len="sm" w="sm" type="none"/>
            <a:tailEnd len="sm" w="sm" type="none"/>
          </a:ln>
        </p:spPr>
      </p:cxnSp>
      <p:pic>
        <p:nvPicPr>
          <p:cNvPr descr="D:\2017\E-mail-Ex\Final-email-template\HTML\nl2017-youtube.png" id="41" name="Google Shape;41;p7">
            <a:hlinkClick r:id="rId3"/>
          </p:cNvPr>
          <p:cNvPicPr preferRelativeResize="0"/>
          <p:nvPr/>
        </p:nvPicPr>
        <p:blipFill rotWithShape="1">
          <a:blip r:embed="rId4">
            <a:alphaModFix/>
          </a:blip>
          <a:srcRect b="0" l="0" r="0" t="0"/>
          <a:stretch/>
        </p:blipFill>
        <p:spPr>
          <a:xfrm>
            <a:off x="5386387" y="4360969"/>
            <a:ext cx="352425" cy="333375"/>
          </a:xfrm>
          <a:prstGeom prst="rect">
            <a:avLst/>
          </a:prstGeom>
          <a:noFill/>
          <a:ln>
            <a:noFill/>
          </a:ln>
        </p:spPr>
      </p:pic>
      <p:pic>
        <p:nvPicPr>
          <p:cNvPr descr="D:\2017\E-mail-Ex\Final-email-template\HTML\nl2017-fb.png" id="42" name="Google Shape;42;p7">
            <a:hlinkClick r:id="rId5"/>
          </p:cNvPr>
          <p:cNvPicPr preferRelativeResize="0"/>
          <p:nvPr/>
        </p:nvPicPr>
        <p:blipFill rotWithShape="1">
          <a:blip r:embed="rId6">
            <a:alphaModFix/>
          </a:blip>
          <a:srcRect b="0" l="0" r="0" t="0"/>
          <a:stretch/>
        </p:blipFill>
        <p:spPr>
          <a:xfrm>
            <a:off x="3733800" y="4348489"/>
            <a:ext cx="352425" cy="333375"/>
          </a:xfrm>
          <a:prstGeom prst="rect">
            <a:avLst/>
          </a:prstGeom>
          <a:noFill/>
          <a:ln>
            <a:noFill/>
          </a:ln>
        </p:spPr>
      </p:pic>
      <p:pic>
        <p:nvPicPr>
          <p:cNvPr descr="D:\2017\E-mail-Ex\Final-email-template\HTML\nl2017-g-plus.png" id="43" name="Google Shape;43;p7">
            <a:hlinkClick r:id="rId7"/>
          </p:cNvPr>
          <p:cNvPicPr preferRelativeResize="0"/>
          <p:nvPr/>
        </p:nvPicPr>
        <p:blipFill rotWithShape="1">
          <a:blip r:embed="rId8">
            <a:alphaModFix/>
          </a:blip>
          <a:srcRect b="0" l="0" r="0" t="0"/>
          <a:stretch/>
        </p:blipFill>
        <p:spPr>
          <a:xfrm>
            <a:off x="4876800" y="4360970"/>
            <a:ext cx="352425" cy="333375"/>
          </a:xfrm>
          <a:prstGeom prst="rect">
            <a:avLst/>
          </a:prstGeom>
          <a:noFill/>
          <a:ln>
            <a:noFill/>
          </a:ln>
        </p:spPr>
      </p:pic>
      <p:pic>
        <p:nvPicPr>
          <p:cNvPr descr="D:\2017\E-mail-Ex\Final-email-template\HTML\nl2017-linkdin.png" id="44" name="Google Shape;44;p7">
            <a:hlinkClick r:id="rId9"/>
          </p:cNvPr>
          <p:cNvPicPr preferRelativeResize="0"/>
          <p:nvPr/>
        </p:nvPicPr>
        <p:blipFill rotWithShape="1">
          <a:blip r:embed="rId10">
            <a:alphaModFix/>
          </a:blip>
          <a:srcRect b="0" l="0" r="0" t="0"/>
          <a:stretch/>
        </p:blipFill>
        <p:spPr>
          <a:xfrm>
            <a:off x="4281486" y="4348490"/>
            <a:ext cx="352425" cy="333375"/>
          </a:xfrm>
          <a:prstGeom prst="rect">
            <a:avLst/>
          </a:prstGeom>
          <a:noFill/>
          <a:ln>
            <a:noFill/>
          </a:ln>
        </p:spPr>
      </p:pic>
      <p:pic>
        <p:nvPicPr>
          <p:cNvPr descr="D:\2017\E-mail-Ex\Final-email-template\HTML\nl2017-twitter.png" id="45" name="Google Shape;45;p7">
            <a:hlinkClick r:id="rId11"/>
          </p:cNvPr>
          <p:cNvPicPr preferRelativeResize="0"/>
          <p:nvPr/>
        </p:nvPicPr>
        <p:blipFill rotWithShape="1">
          <a:blip r:embed="rId12">
            <a:alphaModFix/>
          </a:blip>
          <a:srcRect b="0" l="0" r="0" t="0"/>
          <a:stretch/>
        </p:blipFill>
        <p:spPr>
          <a:xfrm>
            <a:off x="3176587" y="4348490"/>
            <a:ext cx="352425" cy="333375"/>
          </a:xfrm>
          <a:prstGeom prst="rect">
            <a:avLst/>
          </a:prstGeom>
          <a:noFill/>
          <a:ln>
            <a:noFill/>
          </a:ln>
        </p:spPr>
      </p:pic>
      <p:sp>
        <p:nvSpPr>
          <p:cNvPr id="46" name="Google Shape;46;p7">
            <a:hlinkClick r:id="rId13"/>
          </p:cNvPr>
          <p:cNvSpPr/>
          <p:nvPr/>
        </p:nvSpPr>
        <p:spPr>
          <a:xfrm>
            <a:off x="3733800" y="3790950"/>
            <a:ext cx="1495425" cy="46166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47" name="Shape 47"/>
        <p:cNvGrpSpPr/>
        <p:nvPr/>
      </p:nvGrpSpPr>
      <p:grpSpPr>
        <a:xfrm>
          <a:off x="0" y="0"/>
          <a:ext cx="0" cy="0"/>
          <a:chOff x="0" y="0"/>
          <a:chExt cx="0" cy="0"/>
        </a:xfrm>
      </p:grpSpPr>
      <p:sp>
        <p:nvSpPr>
          <p:cNvPr id="48" name="Google Shape;48;p8"/>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cxnSp>
        <p:nvCxnSpPr>
          <p:cNvPr id="49" name="Google Shape;49;p8"/>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50" name="Google Shape;50;p8"/>
          <p:cNvSpPr txBox="1"/>
          <p:nvPr>
            <p:ph idx="1" type="body"/>
          </p:nvPr>
        </p:nvSpPr>
        <p:spPr>
          <a:xfrm>
            <a:off x="838200" y="1885950"/>
            <a:ext cx="7467600" cy="2057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20"/>
              </a:spcBef>
              <a:spcAft>
                <a:spcPts val="0"/>
              </a:spcAft>
              <a:buClr>
                <a:srgbClr val="505050"/>
              </a:buClr>
              <a:buSzPts val="1400"/>
              <a:buFont typeface="Arial"/>
              <a:buNone/>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8"/>
          <p:cNvSpPr txBox="1"/>
          <p:nvPr>
            <p:ph idx="2"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 name="Google Shape;52;p8"/>
          <p:cNvSpPr txBox="1"/>
          <p:nvPr>
            <p:ph idx="12" type="sldNum"/>
          </p:nvPr>
        </p:nvSpPr>
        <p:spPr>
          <a:xfrm>
            <a:off x="6934200" y="4781550"/>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200">
                <a:solidFill>
                  <a:schemeClr val="lt1"/>
                </a:solidFill>
                <a:latin typeface="Nunito Sans"/>
                <a:ea typeface="Nunito Sans"/>
                <a:cs typeface="Nunito Sans"/>
                <a:sym typeface="Nunito Sans"/>
              </a:defRPr>
            </a:lvl1pPr>
            <a:lvl2pPr indent="0" lvl="1" marL="0" marR="0" rtl="0" algn="r">
              <a:spcBef>
                <a:spcPts val="0"/>
              </a:spcBef>
              <a:buNone/>
              <a:defRPr b="1" sz="1200">
                <a:solidFill>
                  <a:schemeClr val="lt1"/>
                </a:solidFill>
                <a:latin typeface="Nunito Sans"/>
                <a:ea typeface="Nunito Sans"/>
                <a:cs typeface="Nunito Sans"/>
                <a:sym typeface="Nunito Sans"/>
              </a:defRPr>
            </a:lvl2pPr>
            <a:lvl3pPr indent="0" lvl="2" marL="0" marR="0" rtl="0" algn="r">
              <a:spcBef>
                <a:spcPts val="0"/>
              </a:spcBef>
              <a:buNone/>
              <a:defRPr b="1" sz="1200">
                <a:solidFill>
                  <a:schemeClr val="lt1"/>
                </a:solidFill>
                <a:latin typeface="Nunito Sans"/>
                <a:ea typeface="Nunito Sans"/>
                <a:cs typeface="Nunito Sans"/>
                <a:sym typeface="Nunito Sans"/>
              </a:defRPr>
            </a:lvl3pPr>
            <a:lvl4pPr indent="0" lvl="3" marL="0" marR="0" rtl="0" algn="r">
              <a:spcBef>
                <a:spcPts val="0"/>
              </a:spcBef>
              <a:buNone/>
              <a:defRPr b="1" sz="1200">
                <a:solidFill>
                  <a:schemeClr val="lt1"/>
                </a:solidFill>
                <a:latin typeface="Nunito Sans"/>
                <a:ea typeface="Nunito Sans"/>
                <a:cs typeface="Nunito Sans"/>
                <a:sym typeface="Nunito Sans"/>
              </a:defRPr>
            </a:lvl4pPr>
            <a:lvl5pPr indent="0" lvl="4" marL="0" marR="0" rtl="0" algn="r">
              <a:spcBef>
                <a:spcPts val="0"/>
              </a:spcBef>
              <a:buNone/>
              <a:defRPr b="1" sz="1200">
                <a:solidFill>
                  <a:schemeClr val="lt1"/>
                </a:solidFill>
                <a:latin typeface="Nunito Sans"/>
                <a:ea typeface="Nunito Sans"/>
                <a:cs typeface="Nunito Sans"/>
                <a:sym typeface="Nunito Sans"/>
              </a:defRPr>
            </a:lvl5pPr>
            <a:lvl6pPr indent="0" lvl="5" marL="0" marR="0" rtl="0" algn="r">
              <a:spcBef>
                <a:spcPts val="0"/>
              </a:spcBef>
              <a:buNone/>
              <a:defRPr b="1" sz="1200">
                <a:solidFill>
                  <a:schemeClr val="lt1"/>
                </a:solidFill>
                <a:latin typeface="Nunito Sans"/>
                <a:ea typeface="Nunito Sans"/>
                <a:cs typeface="Nunito Sans"/>
                <a:sym typeface="Nunito Sans"/>
              </a:defRPr>
            </a:lvl6pPr>
            <a:lvl7pPr indent="0" lvl="6" marL="0" marR="0" rtl="0" algn="r">
              <a:spcBef>
                <a:spcPts val="0"/>
              </a:spcBef>
              <a:buNone/>
              <a:defRPr b="1" sz="1200">
                <a:solidFill>
                  <a:schemeClr val="lt1"/>
                </a:solidFill>
                <a:latin typeface="Nunito Sans"/>
                <a:ea typeface="Nunito Sans"/>
                <a:cs typeface="Nunito Sans"/>
                <a:sym typeface="Nunito Sans"/>
              </a:defRPr>
            </a:lvl7pPr>
            <a:lvl8pPr indent="0" lvl="7" marL="0" marR="0" rtl="0" algn="r">
              <a:spcBef>
                <a:spcPts val="0"/>
              </a:spcBef>
              <a:buNone/>
              <a:defRPr b="1" sz="1200">
                <a:solidFill>
                  <a:schemeClr val="lt1"/>
                </a:solidFill>
                <a:latin typeface="Nunito Sans"/>
                <a:ea typeface="Nunito Sans"/>
                <a:cs typeface="Nunito Sans"/>
                <a:sym typeface="Nunito Sans"/>
              </a:defRPr>
            </a:lvl8pPr>
            <a:lvl9pPr indent="0" lvl="8" marL="0" marR="0" rtl="0" algn="r">
              <a:spcBef>
                <a:spcPts val="0"/>
              </a:spcBef>
              <a:buNone/>
              <a:defRPr b="1" sz="1200">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53" name="Shape 53"/>
        <p:cNvGrpSpPr/>
        <p:nvPr/>
      </p:nvGrpSpPr>
      <p:grpSpPr>
        <a:xfrm>
          <a:off x="0" y="0"/>
          <a:ext cx="0" cy="0"/>
          <a:chOff x="0" y="0"/>
          <a:chExt cx="0" cy="0"/>
        </a:xfrm>
      </p:grpSpPr>
      <p:sp>
        <p:nvSpPr>
          <p:cNvPr id="54" name="Google Shape;54;p9"/>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cxnSp>
        <p:nvCxnSpPr>
          <p:cNvPr id="55" name="Google Shape;55;p9"/>
          <p:cNvCxnSpPr/>
          <p:nvPr/>
        </p:nvCxnSpPr>
        <p:spPr>
          <a:xfrm>
            <a:off x="990600" y="1504950"/>
            <a:ext cx="7315200" cy="0"/>
          </a:xfrm>
          <a:prstGeom prst="straightConnector1">
            <a:avLst/>
          </a:prstGeom>
          <a:noFill/>
          <a:ln cap="flat" cmpd="sng" w="9525">
            <a:solidFill>
              <a:srgbClr val="FF5000"/>
            </a:solidFill>
            <a:prstDash val="dash"/>
            <a:round/>
            <a:headEnd len="sm" w="sm" type="none"/>
            <a:tailEnd len="sm" w="sm" type="none"/>
          </a:ln>
        </p:spPr>
      </p:cxnSp>
      <p:sp>
        <p:nvSpPr>
          <p:cNvPr id="56" name="Google Shape;56;p9"/>
          <p:cNvSpPr txBox="1"/>
          <p:nvPr>
            <p:ph idx="1" type="body"/>
          </p:nvPr>
        </p:nvSpPr>
        <p:spPr>
          <a:xfrm>
            <a:off x="838200" y="1885950"/>
            <a:ext cx="7467600" cy="25908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50000"/>
              </a:lnSpc>
              <a:spcBef>
                <a:spcPts val="0"/>
              </a:spcBef>
              <a:spcAft>
                <a:spcPts val="0"/>
              </a:spcAft>
              <a:buClr>
                <a:srgbClr val="FF5000"/>
              </a:buClr>
              <a:buSzPts val="1600"/>
              <a:buFont typeface="Noto Sans Symbols"/>
              <a:buChar char="▪"/>
              <a:defRPr b="0" i="0" sz="1600" u="none" cap="none" strike="noStrike">
                <a:solidFill>
                  <a:srgbClr val="505050"/>
                </a:solidFill>
                <a:latin typeface="Nunito Sans"/>
                <a:ea typeface="Nunito Sans"/>
                <a:cs typeface="Nunito Sans"/>
                <a:sym typeface="Nunito Sans"/>
              </a:defRPr>
            </a:lvl1pPr>
            <a:lvl2pPr indent="-228600" lvl="1" marL="914400" marR="0" rtl="0" algn="l">
              <a:spcBef>
                <a:spcPts val="6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838200" y="1123950"/>
            <a:ext cx="7467600" cy="30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rgbClr val="001E5F"/>
              </a:buClr>
              <a:buSzPts val="1400"/>
              <a:buFont typeface="Arial"/>
              <a:buNone/>
              <a:defRPr b="0" i="0" sz="2100" u="none" cap="none" strike="noStrike">
                <a:solidFill>
                  <a:srgbClr val="001E5F"/>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8" name="Google Shape;58;p9"/>
          <p:cNvSpPr txBox="1"/>
          <p:nvPr>
            <p:ph idx="12" type="sldNum"/>
          </p:nvPr>
        </p:nvSpPr>
        <p:spPr>
          <a:xfrm>
            <a:off x="6934200" y="4781550"/>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200">
                <a:solidFill>
                  <a:schemeClr val="lt1"/>
                </a:solidFill>
                <a:latin typeface="Nunito Sans"/>
                <a:ea typeface="Nunito Sans"/>
                <a:cs typeface="Nunito Sans"/>
                <a:sym typeface="Nunito Sans"/>
              </a:defRPr>
            </a:lvl1pPr>
            <a:lvl2pPr indent="0" lvl="1" marL="0" marR="0" rtl="0" algn="r">
              <a:spcBef>
                <a:spcPts val="0"/>
              </a:spcBef>
              <a:buNone/>
              <a:defRPr b="1" sz="1200">
                <a:solidFill>
                  <a:schemeClr val="lt1"/>
                </a:solidFill>
                <a:latin typeface="Nunito Sans"/>
                <a:ea typeface="Nunito Sans"/>
                <a:cs typeface="Nunito Sans"/>
                <a:sym typeface="Nunito Sans"/>
              </a:defRPr>
            </a:lvl2pPr>
            <a:lvl3pPr indent="0" lvl="2" marL="0" marR="0" rtl="0" algn="r">
              <a:spcBef>
                <a:spcPts val="0"/>
              </a:spcBef>
              <a:buNone/>
              <a:defRPr b="1" sz="1200">
                <a:solidFill>
                  <a:schemeClr val="lt1"/>
                </a:solidFill>
                <a:latin typeface="Nunito Sans"/>
                <a:ea typeface="Nunito Sans"/>
                <a:cs typeface="Nunito Sans"/>
                <a:sym typeface="Nunito Sans"/>
              </a:defRPr>
            </a:lvl3pPr>
            <a:lvl4pPr indent="0" lvl="3" marL="0" marR="0" rtl="0" algn="r">
              <a:spcBef>
                <a:spcPts val="0"/>
              </a:spcBef>
              <a:buNone/>
              <a:defRPr b="1" sz="1200">
                <a:solidFill>
                  <a:schemeClr val="lt1"/>
                </a:solidFill>
                <a:latin typeface="Nunito Sans"/>
                <a:ea typeface="Nunito Sans"/>
                <a:cs typeface="Nunito Sans"/>
                <a:sym typeface="Nunito Sans"/>
              </a:defRPr>
            </a:lvl4pPr>
            <a:lvl5pPr indent="0" lvl="4" marL="0" marR="0" rtl="0" algn="r">
              <a:spcBef>
                <a:spcPts val="0"/>
              </a:spcBef>
              <a:buNone/>
              <a:defRPr b="1" sz="1200">
                <a:solidFill>
                  <a:schemeClr val="lt1"/>
                </a:solidFill>
                <a:latin typeface="Nunito Sans"/>
                <a:ea typeface="Nunito Sans"/>
                <a:cs typeface="Nunito Sans"/>
                <a:sym typeface="Nunito Sans"/>
              </a:defRPr>
            </a:lvl5pPr>
            <a:lvl6pPr indent="0" lvl="5" marL="0" marR="0" rtl="0" algn="r">
              <a:spcBef>
                <a:spcPts val="0"/>
              </a:spcBef>
              <a:buNone/>
              <a:defRPr b="1" sz="1200">
                <a:solidFill>
                  <a:schemeClr val="lt1"/>
                </a:solidFill>
                <a:latin typeface="Nunito Sans"/>
                <a:ea typeface="Nunito Sans"/>
                <a:cs typeface="Nunito Sans"/>
                <a:sym typeface="Nunito Sans"/>
              </a:defRPr>
            </a:lvl6pPr>
            <a:lvl7pPr indent="0" lvl="6" marL="0" marR="0" rtl="0" algn="r">
              <a:spcBef>
                <a:spcPts val="0"/>
              </a:spcBef>
              <a:buNone/>
              <a:defRPr b="1" sz="1200">
                <a:solidFill>
                  <a:schemeClr val="lt1"/>
                </a:solidFill>
                <a:latin typeface="Nunito Sans"/>
                <a:ea typeface="Nunito Sans"/>
                <a:cs typeface="Nunito Sans"/>
                <a:sym typeface="Nunito Sans"/>
              </a:defRPr>
            </a:lvl7pPr>
            <a:lvl8pPr indent="0" lvl="7" marL="0" marR="0" rtl="0" algn="r">
              <a:spcBef>
                <a:spcPts val="0"/>
              </a:spcBef>
              <a:buNone/>
              <a:defRPr b="1" sz="1200">
                <a:solidFill>
                  <a:schemeClr val="lt1"/>
                </a:solidFill>
                <a:latin typeface="Nunito Sans"/>
                <a:ea typeface="Nunito Sans"/>
                <a:cs typeface="Nunito Sans"/>
                <a:sym typeface="Nunito Sans"/>
              </a:defRPr>
            </a:lvl8pPr>
            <a:lvl9pPr indent="0" lvl="8" marL="0" marR="0" rtl="0" algn="r">
              <a:spcBef>
                <a:spcPts val="0"/>
              </a:spcBef>
              <a:buNone/>
              <a:defRPr b="1" sz="1200">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and Content">
  <p:cSld name="6_Title and Content">
    <p:spTree>
      <p:nvGrpSpPr>
        <p:cNvPr id="59" name="Shape 59"/>
        <p:cNvGrpSpPr/>
        <p:nvPr/>
      </p:nvGrpSpPr>
      <p:grpSpPr>
        <a:xfrm>
          <a:off x="0" y="0"/>
          <a:ext cx="0" cy="0"/>
          <a:chOff x="0" y="0"/>
          <a:chExt cx="0" cy="0"/>
        </a:xfrm>
      </p:grpSpPr>
      <p:sp>
        <p:nvSpPr>
          <p:cNvPr id="60" name="Google Shape;60;p10"/>
          <p:cNvSpPr txBox="1"/>
          <p:nvPr>
            <p:ph type="title"/>
          </p:nvPr>
        </p:nvSpPr>
        <p:spPr>
          <a:xfrm>
            <a:off x="838200" y="666750"/>
            <a:ext cx="7467600" cy="457200"/>
          </a:xfrm>
          <a:prstGeom prst="rect">
            <a:avLst/>
          </a:prstGeom>
          <a:noFill/>
          <a:ln>
            <a:noFill/>
          </a:ln>
        </p:spPr>
        <p:txBody>
          <a:bodyPr anchorCtr="0" anchor="ctr" bIns="91425" lIns="91425" spcFirstLastPara="1" rIns="91425" wrap="square" tIns="91425">
            <a:noAutofit/>
          </a:bodyPr>
          <a:lstStyle>
            <a:lvl1pPr indent="0" lvl="0" marL="0" marR="0" rtl="0" algn="l">
              <a:lnSpc>
                <a:spcPct val="123076"/>
              </a:lnSpc>
              <a:spcBef>
                <a:spcPts val="0"/>
              </a:spcBef>
              <a:spcAft>
                <a:spcPts val="0"/>
              </a:spcAft>
              <a:buClr>
                <a:srgbClr val="FF5000"/>
              </a:buClr>
              <a:buSzPts val="1400"/>
              <a:buFont typeface="Nunito Sans"/>
              <a:buNone/>
              <a:defRPr b="0" i="0" sz="2600" u="none" cap="none" strike="noStrike">
                <a:solidFill>
                  <a:srgbClr val="FF5000"/>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cxnSp>
        <p:nvCxnSpPr>
          <p:cNvPr id="61" name="Google Shape;61;p10"/>
          <p:cNvCxnSpPr/>
          <p:nvPr/>
        </p:nvCxnSpPr>
        <p:spPr>
          <a:xfrm>
            <a:off x="990600" y="1200150"/>
            <a:ext cx="7315200" cy="0"/>
          </a:xfrm>
          <a:prstGeom prst="straightConnector1">
            <a:avLst/>
          </a:prstGeom>
          <a:noFill/>
          <a:ln cap="flat" cmpd="sng" w="9525">
            <a:solidFill>
              <a:srgbClr val="FF5000"/>
            </a:solidFill>
            <a:prstDash val="dash"/>
            <a:round/>
            <a:headEnd len="sm" w="sm" type="none"/>
            <a:tailEnd len="sm" w="sm" type="none"/>
          </a:ln>
        </p:spPr>
      </p:cxnSp>
      <p:sp>
        <p:nvSpPr>
          <p:cNvPr id="62" name="Google Shape;62;p10"/>
          <p:cNvSpPr/>
          <p:nvPr>
            <p:ph idx="2" type="pic"/>
          </p:nvPr>
        </p:nvSpPr>
        <p:spPr>
          <a:xfrm>
            <a:off x="838200" y="1428750"/>
            <a:ext cx="7467600" cy="3124200"/>
          </a:xfrm>
          <a:prstGeom prst="rect">
            <a:avLst/>
          </a:prstGeom>
          <a:noFill/>
          <a:ln>
            <a:noFill/>
          </a:ln>
        </p:spPr>
        <p:txBody>
          <a:bodyPr anchorCtr="0" anchor="t" bIns="91425" lIns="91425" spcFirstLastPara="1" rIns="91425" wrap="square" tIns="91425">
            <a:noAutofit/>
          </a:bodyPr>
          <a:lstStyle>
            <a:lvl1pPr indent="0" lvl="0" marL="0" marR="0" rtl="0" algn="l">
              <a:spcBef>
                <a:spcPts val="280"/>
              </a:spcBef>
              <a:spcAft>
                <a:spcPts val="0"/>
              </a:spcAft>
              <a:buClr>
                <a:srgbClr val="D8D8D8"/>
              </a:buClr>
              <a:buSzPts val="1400"/>
              <a:buFont typeface="Arial"/>
              <a:buNone/>
              <a:defRPr b="0" i="0" sz="1400" u="none" cap="none" strike="noStrike">
                <a:solidFill>
                  <a:srgbClr val="D8D8D8"/>
                </a:solidFill>
                <a:latin typeface="Nunito Sans"/>
                <a:ea typeface="Nunito Sans"/>
                <a:cs typeface="Nunito Sans"/>
                <a:sym typeface="Nunito Sans"/>
              </a:defRPr>
            </a:lvl1pPr>
            <a:lvl2pPr indent="0" lvl="1" marL="4572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228600" lvl="2" marL="11430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228600" lvl="3" marL="16002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228600" lvl="4" marL="20574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934200" y="4781550"/>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200">
                <a:solidFill>
                  <a:schemeClr val="lt1"/>
                </a:solidFill>
                <a:latin typeface="Nunito Sans"/>
                <a:ea typeface="Nunito Sans"/>
                <a:cs typeface="Nunito Sans"/>
                <a:sym typeface="Nunito Sans"/>
              </a:defRPr>
            </a:lvl1pPr>
            <a:lvl2pPr indent="0" lvl="1" marL="0" marR="0" rtl="0" algn="r">
              <a:spcBef>
                <a:spcPts val="0"/>
              </a:spcBef>
              <a:buNone/>
              <a:defRPr b="1" sz="1200">
                <a:solidFill>
                  <a:schemeClr val="lt1"/>
                </a:solidFill>
                <a:latin typeface="Nunito Sans"/>
                <a:ea typeface="Nunito Sans"/>
                <a:cs typeface="Nunito Sans"/>
                <a:sym typeface="Nunito Sans"/>
              </a:defRPr>
            </a:lvl2pPr>
            <a:lvl3pPr indent="0" lvl="2" marL="0" marR="0" rtl="0" algn="r">
              <a:spcBef>
                <a:spcPts val="0"/>
              </a:spcBef>
              <a:buNone/>
              <a:defRPr b="1" sz="1200">
                <a:solidFill>
                  <a:schemeClr val="lt1"/>
                </a:solidFill>
                <a:latin typeface="Nunito Sans"/>
                <a:ea typeface="Nunito Sans"/>
                <a:cs typeface="Nunito Sans"/>
                <a:sym typeface="Nunito Sans"/>
              </a:defRPr>
            </a:lvl3pPr>
            <a:lvl4pPr indent="0" lvl="3" marL="0" marR="0" rtl="0" algn="r">
              <a:spcBef>
                <a:spcPts val="0"/>
              </a:spcBef>
              <a:buNone/>
              <a:defRPr b="1" sz="1200">
                <a:solidFill>
                  <a:schemeClr val="lt1"/>
                </a:solidFill>
                <a:latin typeface="Nunito Sans"/>
                <a:ea typeface="Nunito Sans"/>
                <a:cs typeface="Nunito Sans"/>
                <a:sym typeface="Nunito Sans"/>
              </a:defRPr>
            </a:lvl4pPr>
            <a:lvl5pPr indent="0" lvl="4" marL="0" marR="0" rtl="0" algn="r">
              <a:spcBef>
                <a:spcPts val="0"/>
              </a:spcBef>
              <a:buNone/>
              <a:defRPr b="1" sz="1200">
                <a:solidFill>
                  <a:schemeClr val="lt1"/>
                </a:solidFill>
                <a:latin typeface="Nunito Sans"/>
                <a:ea typeface="Nunito Sans"/>
                <a:cs typeface="Nunito Sans"/>
                <a:sym typeface="Nunito Sans"/>
              </a:defRPr>
            </a:lvl5pPr>
            <a:lvl6pPr indent="0" lvl="5" marL="0" marR="0" rtl="0" algn="r">
              <a:spcBef>
                <a:spcPts val="0"/>
              </a:spcBef>
              <a:buNone/>
              <a:defRPr b="1" sz="1200">
                <a:solidFill>
                  <a:schemeClr val="lt1"/>
                </a:solidFill>
                <a:latin typeface="Nunito Sans"/>
                <a:ea typeface="Nunito Sans"/>
                <a:cs typeface="Nunito Sans"/>
                <a:sym typeface="Nunito Sans"/>
              </a:defRPr>
            </a:lvl6pPr>
            <a:lvl7pPr indent="0" lvl="6" marL="0" marR="0" rtl="0" algn="r">
              <a:spcBef>
                <a:spcPts val="0"/>
              </a:spcBef>
              <a:buNone/>
              <a:defRPr b="1" sz="1200">
                <a:solidFill>
                  <a:schemeClr val="lt1"/>
                </a:solidFill>
                <a:latin typeface="Nunito Sans"/>
                <a:ea typeface="Nunito Sans"/>
                <a:cs typeface="Nunito Sans"/>
                <a:sym typeface="Nunito Sans"/>
              </a:defRPr>
            </a:lvl7pPr>
            <a:lvl8pPr indent="0" lvl="7" marL="0" marR="0" rtl="0" algn="r">
              <a:spcBef>
                <a:spcPts val="0"/>
              </a:spcBef>
              <a:buNone/>
              <a:defRPr b="1" sz="1200">
                <a:solidFill>
                  <a:schemeClr val="lt1"/>
                </a:solidFill>
                <a:latin typeface="Nunito Sans"/>
                <a:ea typeface="Nunito Sans"/>
                <a:cs typeface="Nunito Sans"/>
                <a:sym typeface="Nunito Sans"/>
              </a:defRPr>
            </a:lvl8pPr>
            <a:lvl9pPr indent="0" lvl="8" marL="0" marR="0" rtl="0" algn="r">
              <a:spcBef>
                <a:spcPts val="0"/>
              </a:spcBef>
              <a:buNone/>
              <a:defRPr b="1" sz="1200">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image" Target="../media/image29.jp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5.xml"/><Relationship Id="rId1" Type="http://schemas.openxmlformats.org/officeDocument/2006/relationships/image" Target="../media/image47.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image" Target="../media/image28.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438150"/>
            <a:ext cx="7772400" cy="85725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262626"/>
              </a:buClr>
              <a:buSzPts val="1400"/>
              <a:buFont typeface="Nunito Sans"/>
              <a:buNone/>
              <a:defRPr b="0" i="0" sz="2800" u="none" cap="none" strike="noStrike">
                <a:solidFill>
                  <a:srgbClr val="262626"/>
                </a:solidFill>
                <a:latin typeface="Nunito Sans"/>
                <a:ea typeface="Nunito Sans"/>
                <a:cs typeface="Nunito Sans"/>
                <a:sym typeface="Nunito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609600" y="1406127"/>
            <a:ext cx="7772400" cy="322302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40"/>
              </a:spcBef>
              <a:spcAft>
                <a:spcPts val="0"/>
              </a:spcAft>
              <a:buClr>
                <a:srgbClr val="262626"/>
              </a:buClr>
              <a:buSzPts val="1400"/>
              <a:buFont typeface="Arial"/>
              <a:buNone/>
              <a:defRPr b="0" i="0" sz="2200" u="none" cap="none" strike="noStrike">
                <a:solidFill>
                  <a:srgbClr val="262626"/>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6934200" y="4781550"/>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Nunito Sans"/>
                <a:ea typeface="Nunito Sans"/>
                <a:cs typeface="Nunito Sans"/>
                <a:sym typeface="Nunito Sans"/>
              </a:defRPr>
            </a:lvl1pPr>
            <a:lvl2pPr indent="0" lvl="1" marL="0" marR="0" rtl="0" algn="r">
              <a:spcBef>
                <a:spcPts val="0"/>
              </a:spcBef>
              <a:buNone/>
              <a:defRPr b="1" i="0" sz="1200" u="none" cap="none" strike="noStrike">
                <a:solidFill>
                  <a:schemeClr val="lt1"/>
                </a:solidFill>
                <a:latin typeface="Nunito Sans"/>
                <a:ea typeface="Nunito Sans"/>
                <a:cs typeface="Nunito Sans"/>
                <a:sym typeface="Nunito Sans"/>
              </a:defRPr>
            </a:lvl2pPr>
            <a:lvl3pPr indent="0" lvl="2" marL="0" marR="0" rtl="0" algn="r">
              <a:spcBef>
                <a:spcPts val="0"/>
              </a:spcBef>
              <a:buNone/>
              <a:defRPr b="1" i="0" sz="1200" u="none" cap="none" strike="noStrike">
                <a:solidFill>
                  <a:schemeClr val="lt1"/>
                </a:solidFill>
                <a:latin typeface="Nunito Sans"/>
                <a:ea typeface="Nunito Sans"/>
                <a:cs typeface="Nunito Sans"/>
                <a:sym typeface="Nunito Sans"/>
              </a:defRPr>
            </a:lvl3pPr>
            <a:lvl4pPr indent="0" lvl="3" marL="0" marR="0" rtl="0" algn="r">
              <a:spcBef>
                <a:spcPts val="0"/>
              </a:spcBef>
              <a:buNone/>
              <a:defRPr b="1" i="0" sz="1200" u="none" cap="none" strike="noStrike">
                <a:solidFill>
                  <a:schemeClr val="lt1"/>
                </a:solidFill>
                <a:latin typeface="Nunito Sans"/>
                <a:ea typeface="Nunito Sans"/>
                <a:cs typeface="Nunito Sans"/>
                <a:sym typeface="Nunito Sans"/>
              </a:defRPr>
            </a:lvl4pPr>
            <a:lvl5pPr indent="0" lvl="4" marL="0" marR="0" rtl="0" algn="r">
              <a:spcBef>
                <a:spcPts val="0"/>
              </a:spcBef>
              <a:buNone/>
              <a:defRPr b="1" i="0" sz="1200" u="none" cap="none" strike="noStrike">
                <a:solidFill>
                  <a:schemeClr val="lt1"/>
                </a:solidFill>
                <a:latin typeface="Nunito Sans"/>
                <a:ea typeface="Nunito Sans"/>
                <a:cs typeface="Nunito Sans"/>
                <a:sym typeface="Nunito Sans"/>
              </a:defRPr>
            </a:lvl5pPr>
            <a:lvl6pPr indent="0" lvl="5" marL="0" marR="0" rtl="0" algn="r">
              <a:spcBef>
                <a:spcPts val="0"/>
              </a:spcBef>
              <a:buNone/>
              <a:defRPr b="1" i="0" sz="1200" u="none" cap="none" strike="noStrike">
                <a:solidFill>
                  <a:schemeClr val="lt1"/>
                </a:solidFill>
                <a:latin typeface="Nunito Sans"/>
                <a:ea typeface="Nunito Sans"/>
                <a:cs typeface="Nunito Sans"/>
                <a:sym typeface="Nunito Sans"/>
              </a:defRPr>
            </a:lvl6pPr>
            <a:lvl7pPr indent="0" lvl="6" marL="0" marR="0" rtl="0" algn="r">
              <a:spcBef>
                <a:spcPts val="0"/>
              </a:spcBef>
              <a:buNone/>
              <a:defRPr b="1" i="0" sz="1200" u="none" cap="none" strike="noStrike">
                <a:solidFill>
                  <a:schemeClr val="lt1"/>
                </a:solidFill>
                <a:latin typeface="Nunito Sans"/>
                <a:ea typeface="Nunito Sans"/>
                <a:cs typeface="Nunito Sans"/>
                <a:sym typeface="Nunito Sans"/>
              </a:defRPr>
            </a:lvl7pPr>
            <a:lvl8pPr indent="0" lvl="7" marL="0" marR="0" rtl="0" algn="r">
              <a:spcBef>
                <a:spcPts val="0"/>
              </a:spcBef>
              <a:buNone/>
              <a:defRPr b="1" i="0" sz="1200" u="none" cap="none" strike="noStrike">
                <a:solidFill>
                  <a:schemeClr val="lt1"/>
                </a:solidFill>
                <a:latin typeface="Nunito Sans"/>
                <a:ea typeface="Nunito Sans"/>
                <a:cs typeface="Nunito Sans"/>
                <a:sym typeface="Nunito Sans"/>
              </a:defRPr>
            </a:lvl8pPr>
            <a:lvl9pPr indent="0" lvl="8" marL="0" marR="0" rtl="0" algn="r">
              <a:spcBef>
                <a:spcPts val="0"/>
              </a:spcBef>
              <a:buNone/>
              <a:defRPr b="1" i="0" sz="1200" u="none" cap="none" strike="noStrike">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7" name="Shape 87"/>
        <p:cNvGrpSpPr/>
        <p:nvPr/>
      </p:nvGrpSpPr>
      <p:grpSpPr>
        <a:xfrm>
          <a:off x="0" y="0"/>
          <a:ext cx="0" cy="0"/>
          <a:chOff x="0" y="0"/>
          <a:chExt cx="0" cy="0"/>
        </a:xfrm>
      </p:grpSpPr>
      <p:pic>
        <p:nvPicPr>
          <p:cNvPr id="88" name="Google Shape;88;p15"/>
          <p:cNvPicPr preferRelativeResize="0"/>
          <p:nvPr/>
        </p:nvPicPr>
        <p:blipFill rotWithShape="1">
          <a:blip r:embed="rId1">
            <a:alphaModFix/>
          </a:blip>
          <a:srcRect b="0" l="0" r="0" t="0"/>
          <a:stretch/>
        </p:blipFill>
        <p:spPr>
          <a:xfrm>
            <a:off x="0" y="1371"/>
            <a:ext cx="9144000" cy="5140800"/>
          </a:xfrm>
          <a:prstGeom prst="rect">
            <a:avLst/>
          </a:prstGeom>
          <a:noFill/>
          <a:ln>
            <a:noFill/>
          </a:ln>
        </p:spPr>
      </p:pic>
      <p:sp>
        <p:nvSpPr>
          <p:cNvPr id="89" name="Google Shape;89;p15"/>
          <p:cNvSpPr txBox="1"/>
          <p:nvPr>
            <p:ph type="title"/>
          </p:nvPr>
        </p:nvSpPr>
        <p:spPr>
          <a:xfrm>
            <a:off x="1267692" y="2063639"/>
            <a:ext cx="7247700" cy="99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Nunito Sans"/>
              <a:buNone/>
              <a:defRPr b="1" i="0" sz="2800" u="none" cap="none" strike="noStrike">
                <a:solidFill>
                  <a:schemeClr val="dk1"/>
                </a:solidFill>
                <a:latin typeface="Nunito Sans"/>
                <a:ea typeface="Nunito Sans"/>
                <a:cs typeface="Nunito Sans"/>
                <a:sym typeface="Nunito Sans"/>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90" name="Google Shape;90;p15"/>
          <p:cNvSpPr txBox="1"/>
          <p:nvPr>
            <p:ph idx="1" type="body"/>
          </p:nvPr>
        </p:nvSpPr>
        <p:spPr>
          <a:xfrm>
            <a:off x="1267797" y="3086100"/>
            <a:ext cx="7247700" cy="417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Google Shape;91;p15"/>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spcBef>
                <a:spcPts val="0"/>
              </a:spcBef>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65" name="Shape 165"/>
        <p:cNvGrpSpPr/>
        <p:nvPr/>
      </p:nvGrpSpPr>
      <p:grpSpPr>
        <a:xfrm>
          <a:off x="0" y="0"/>
          <a:ext cx="0" cy="0"/>
          <a:chOff x="0" y="0"/>
          <a:chExt cx="0" cy="0"/>
        </a:xfrm>
      </p:grpSpPr>
      <p:sp>
        <p:nvSpPr>
          <p:cNvPr id="166" name="Google Shape;166;p26"/>
          <p:cNvSpPr txBox="1"/>
          <p:nvPr>
            <p:ph type="title"/>
          </p:nvPr>
        </p:nvSpPr>
        <p:spPr>
          <a:xfrm>
            <a:off x="609600" y="438150"/>
            <a:ext cx="77724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262626"/>
              </a:buClr>
              <a:buSzPts val="1400"/>
              <a:buFont typeface="Nunito Sans"/>
              <a:buNone/>
              <a:defRPr b="0" i="0" sz="2800" u="none" cap="none" strike="noStrike">
                <a:solidFill>
                  <a:srgbClr val="262626"/>
                </a:solidFill>
                <a:latin typeface="Nunito Sans"/>
                <a:ea typeface="Nunito Sans"/>
                <a:cs typeface="Nunito Sans"/>
                <a:sym typeface="Nunito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7" name="Google Shape;167;p26"/>
          <p:cNvSpPr txBox="1"/>
          <p:nvPr>
            <p:ph idx="1" type="body"/>
          </p:nvPr>
        </p:nvSpPr>
        <p:spPr>
          <a:xfrm>
            <a:off x="609600" y="1406127"/>
            <a:ext cx="7772400" cy="3222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40"/>
              </a:spcBef>
              <a:spcAft>
                <a:spcPts val="0"/>
              </a:spcAft>
              <a:buClr>
                <a:srgbClr val="262626"/>
              </a:buClr>
              <a:buSzPts val="1400"/>
              <a:buFont typeface="Arial"/>
              <a:buNone/>
              <a:defRPr b="0" i="0" sz="2200" u="none" cap="none" strike="noStrike">
                <a:solidFill>
                  <a:srgbClr val="262626"/>
                </a:solidFill>
                <a:latin typeface="Nunito Sans"/>
                <a:ea typeface="Nunito Sans"/>
                <a:cs typeface="Nunito Sans"/>
                <a:sym typeface="Nunito Sans"/>
              </a:defRPr>
            </a:lvl1pPr>
            <a:lvl2pPr indent="-228600" lvl="1" marL="914400" marR="0" rtl="0" algn="l">
              <a:spcBef>
                <a:spcPts val="400"/>
              </a:spcBef>
              <a:spcAft>
                <a:spcPts val="0"/>
              </a:spcAft>
              <a:buClr>
                <a:srgbClr val="262626"/>
              </a:buClr>
              <a:buSzPts val="1400"/>
              <a:buFont typeface="Arial"/>
              <a:buNone/>
              <a:defRPr b="0" i="0" sz="2000" u="none" cap="none" strike="noStrike">
                <a:solidFill>
                  <a:srgbClr val="262626"/>
                </a:solidFill>
                <a:latin typeface="Nunito Sans"/>
                <a:ea typeface="Nunito Sans"/>
                <a:cs typeface="Nunito Sans"/>
                <a:sym typeface="Nunito Sans"/>
              </a:defRPr>
            </a:lvl2pPr>
            <a:lvl3pPr indent="-355600" lvl="2" marL="1371600" marR="0" rtl="0" algn="l">
              <a:spcBef>
                <a:spcPts val="400"/>
              </a:spcBef>
              <a:spcAft>
                <a:spcPts val="0"/>
              </a:spcAft>
              <a:buClr>
                <a:srgbClr val="262626"/>
              </a:buClr>
              <a:buSzPts val="2000"/>
              <a:buFont typeface="Arial"/>
              <a:buChar char="•"/>
              <a:defRPr b="0" i="0" sz="2000" u="none" cap="none" strike="noStrike">
                <a:solidFill>
                  <a:srgbClr val="262626"/>
                </a:solidFill>
                <a:latin typeface="Nunito Sans"/>
                <a:ea typeface="Nunito Sans"/>
                <a:cs typeface="Nunito Sans"/>
                <a:sym typeface="Nunito Sans"/>
              </a:defRPr>
            </a:lvl3pPr>
            <a:lvl4pPr indent="-342900" lvl="3" marL="1828800" marR="0" rtl="0" algn="l">
              <a:spcBef>
                <a:spcPts val="360"/>
              </a:spcBef>
              <a:spcAft>
                <a:spcPts val="0"/>
              </a:spcAft>
              <a:buClr>
                <a:srgbClr val="262626"/>
              </a:buClr>
              <a:buSzPts val="1800"/>
              <a:buFont typeface="Arial"/>
              <a:buChar char="–"/>
              <a:defRPr b="0" i="0" sz="1800" u="none" cap="none" strike="noStrike">
                <a:solidFill>
                  <a:srgbClr val="262626"/>
                </a:solidFill>
                <a:latin typeface="Nunito Sans"/>
                <a:ea typeface="Nunito Sans"/>
                <a:cs typeface="Nunito Sans"/>
                <a:sym typeface="Nunito Sans"/>
              </a:defRPr>
            </a:lvl4pPr>
            <a:lvl5pPr indent="-317500" lvl="4" marL="2286000" marR="0" rtl="0" algn="l">
              <a:spcBef>
                <a:spcPts val="280"/>
              </a:spcBef>
              <a:spcAft>
                <a:spcPts val="0"/>
              </a:spcAft>
              <a:buClr>
                <a:srgbClr val="262626"/>
              </a:buClr>
              <a:buSzPts val="1400"/>
              <a:buFont typeface="Arial"/>
              <a:buChar char="»"/>
              <a:defRPr b="0" i="0" sz="1400" u="none" cap="none" strike="noStrike">
                <a:solidFill>
                  <a:srgbClr val="262626"/>
                </a:solidFill>
                <a:latin typeface="Nunito Sans"/>
                <a:ea typeface="Nunito Sans"/>
                <a:cs typeface="Nunito Sans"/>
                <a:sym typeface="Nuni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 name="Google Shape;168;p26"/>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Nunito Sans"/>
                <a:ea typeface="Nunito Sans"/>
                <a:cs typeface="Nunito Sans"/>
                <a:sym typeface="Nunito Sans"/>
              </a:defRPr>
            </a:lvl1pPr>
            <a:lvl2pPr indent="0" lvl="1" marL="0" marR="0" rtl="0" algn="r">
              <a:spcBef>
                <a:spcPts val="0"/>
              </a:spcBef>
              <a:buNone/>
              <a:defRPr b="1" i="0" sz="1200" u="none" cap="none" strike="noStrike">
                <a:solidFill>
                  <a:schemeClr val="lt1"/>
                </a:solidFill>
                <a:latin typeface="Nunito Sans"/>
                <a:ea typeface="Nunito Sans"/>
                <a:cs typeface="Nunito Sans"/>
                <a:sym typeface="Nunito Sans"/>
              </a:defRPr>
            </a:lvl2pPr>
            <a:lvl3pPr indent="0" lvl="2" marL="0" marR="0" rtl="0" algn="r">
              <a:spcBef>
                <a:spcPts val="0"/>
              </a:spcBef>
              <a:buNone/>
              <a:defRPr b="1" i="0" sz="1200" u="none" cap="none" strike="noStrike">
                <a:solidFill>
                  <a:schemeClr val="lt1"/>
                </a:solidFill>
                <a:latin typeface="Nunito Sans"/>
                <a:ea typeface="Nunito Sans"/>
                <a:cs typeface="Nunito Sans"/>
                <a:sym typeface="Nunito Sans"/>
              </a:defRPr>
            </a:lvl3pPr>
            <a:lvl4pPr indent="0" lvl="3" marL="0" marR="0" rtl="0" algn="r">
              <a:spcBef>
                <a:spcPts val="0"/>
              </a:spcBef>
              <a:buNone/>
              <a:defRPr b="1" i="0" sz="1200" u="none" cap="none" strike="noStrike">
                <a:solidFill>
                  <a:schemeClr val="lt1"/>
                </a:solidFill>
                <a:latin typeface="Nunito Sans"/>
                <a:ea typeface="Nunito Sans"/>
                <a:cs typeface="Nunito Sans"/>
                <a:sym typeface="Nunito Sans"/>
              </a:defRPr>
            </a:lvl4pPr>
            <a:lvl5pPr indent="0" lvl="4" marL="0" marR="0" rtl="0" algn="r">
              <a:spcBef>
                <a:spcPts val="0"/>
              </a:spcBef>
              <a:buNone/>
              <a:defRPr b="1" i="0" sz="1200" u="none" cap="none" strike="noStrike">
                <a:solidFill>
                  <a:schemeClr val="lt1"/>
                </a:solidFill>
                <a:latin typeface="Nunito Sans"/>
                <a:ea typeface="Nunito Sans"/>
                <a:cs typeface="Nunito Sans"/>
                <a:sym typeface="Nunito Sans"/>
              </a:defRPr>
            </a:lvl5pPr>
            <a:lvl6pPr indent="0" lvl="5" marL="0" marR="0" rtl="0" algn="r">
              <a:spcBef>
                <a:spcPts val="0"/>
              </a:spcBef>
              <a:buNone/>
              <a:defRPr b="1" i="0" sz="1200" u="none" cap="none" strike="noStrike">
                <a:solidFill>
                  <a:schemeClr val="lt1"/>
                </a:solidFill>
                <a:latin typeface="Nunito Sans"/>
                <a:ea typeface="Nunito Sans"/>
                <a:cs typeface="Nunito Sans"/>
                <a:sym typeface="Nunito Sans"/>
              </a:defRPr>
            </a:lvl6pPr>
            <a:lvl7pPr indent="0" lvl="6" marL="0" marR="0" rtl="0" algn="r">
              <a:spcBef>
                <a:spcPts val="0"/>
              </a:spcBef>
              <a:buNone/>
              <a:defRPr b="1" i="0" sz="1200" u="none" cap="none" strike="noStrike">
                <a:solidFill>
                  <a:schemeClr val="lt1"/>
                </a:solidFill>
                <a:latin typeface="Nunito Sans"/>
                <a:ea typeface="Nunito Sans"/>
                <a:cs typeface="Nunito Sans"/>
                <a:sym typeface="Nunito Sans"/>
              </a:defRPr>
            </a:lvl7pPr>
            <a:lvl8pPr indent="0" lvl="7" marL="0" marR="0" rtl="0" algn="r">
              <a:spcBef>
                <a:spcPts val="0"/>
              </a:spcBef>
              <a:buNone/>
              <a:defRPr b="1" i="0" sz="1200" u="none" cap="none" strike="noStrike">
                <a:solidFill>
                  <a:schemeClr val="lt1"/>
                </a:solidFill>
                <a:latin typeface="Nunito Sans"/>
                <a:ea typeface="Nunito Sans"/>
                <a:cs typeface="Nunito Sans"/>
                <a:sym typeface="Nunito Sans"/>
              </a:defRPr>
            </a:lvl8pPr>
            <a:lvl9pPr indent="0" lvl="8" marL="0" marR="0" rtl="0" algn="r">
              <a:spcBef>
                <a:spcPts val="0"/>
              </a:spcBef>
              <a:buNone/>
              <a:defRPr b="1" i="0" sz="1200" u="none" cap="none" strike="noStrike">
                <a:solidFill>
                  <a:schemeClr val="lt1"/>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57319" y="205979"/>
            <a:ext cx="82293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3200"/>
              <a:buNone/>
              <a:defRPr b="1" i="0" sz="3200" u="none" cap="none" strike="noStrike">
                <a:solidFill>
                  <a:srgbClr val="FF5000"/>
                </a:solidFill>
                <a:latin typeface="Nunito Sans"/>
                <a:ea typeface="Nunito Sans"/>
                <a:cs typeface="Nunito Sans"/>
                <a:sym typeface="Nunito San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45" lvl="5" marL="34294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91" lvl="6" marL="68589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137" lvl="7" marL="102883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182" lvl="8" marL="137178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35" name="Google Shape;235;p37"/>
          <p:cNvSpPr txBox="1"/>
          <p:nvPr>
            <p:ph idx="1" type="body"/>
          </p:nvPr>
        </p:nvSpPr>
        <p:spPr>
          <a:xfrm>
            <a:off x="457319" y="1200151"/>
            <a:ext cx="8229300" cy="3394500"/>
          </a:xfrm>
          <a:prstGeom prst="rect">
            <a:avLst/>
          </a:prstGeom>
          <a:noFill/>
          <a:ln>
            <a:noFill/>
          </a:ln>
        </p:spPr>
        <p:txBody>
          <a:bodyPr anchorCtr="0" anchor="t" bIns="91425" lIns="91425" spcFirstLastPara="1" rIns="91425" wrap="square" tIns="91425">
            <a:noAutofit/>
          </a:bodyPr>
          <a:lstStyle>
            <a:lvl1pPr indent="-393700" lvl="0" marL="457200" marR="0" rtl="0" algn="l">
              <a:spcBef>
                <a:spcPts val="560"/>
              </a:spcBef>
              <a:spcAft>
                <a:spcPts val="0"/>
              </a:spcAft>
              <a:buClr>
                <a:srgbClr val="595959"/>
              </a:buClr>
              <a:buSzPts val="2600"/>
              <a:buFont typeface="Arial"/>
              <a:buChar char="•"/>
              <a:defRPr b="0" i="0" sz="2600" u="none" cap="none" strike="noStrike">
                <a:solidFill>
                  <a:srgbClr val="595959"/>
                </a:solidFill>
                <a:latin typeface="Nunito Sans"/>
                <a:ea typeface="Nunito Sans"/>
                <a:cs typeface="Nunito Sans"/>
                <a:sym typeface="Nunito Sans"/>
              </a:defRPr>
            </a:lvl1pPr>
            <a:lvl2pPr indent="-393700" lvl="1" marL="914400" marR="0" rtl="0" algn="l">
              <a:spcBef>
                <a:spcPts val="520"/>
              </a:spcBef>
              <a:spcAft>
                <a:spcPts val="0"/>
              </a:spcAft>
              <a:buClr>
                <a:srgbClr val="595959"/>
              </a:buClr>
              <a:buSzPts val="2600"/>
              <a:buFont typeface="Arial"/>
              <a:buChar char="–"/>
              <a:defRPr b="0" i="0" sz="2600" u="none" cap="none" strike="noStrike">
                <a:solidFill>
                  <a:srgbClr val="595959"/>
                </a:solidFill>
                <a:latin typeface="Nunito Sans"/>
                <a:ea typeface="Nunito Sans"/>
                <a:cs typeface="Nunito Sans"/>
                <a:sym typeface="Nunito Sans"/>
              </a:defRPr>
            </a:lvl2pPr>
            <a:lvl3pPr indent="-381000" lvl="2" marL="1371600" marR="0" rtl="0" algn="l">
              <a:spcBef>
                <a:spcPts val="48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3pPr>
            <a:lvl4pPr indent="-355600" lvl="3" marL="1828800" marR="0" rtl="0" algn="l">
              <a:spcBef>
                <a:spcPts val="400"/>
              </a:spcBef>
              <a:spcAft>
                <a:spcPts val="0"/>
              </a:spcAft>
              <a:buClr>
                <a:srgbClr val="595959"/>
              </a:buClr>
              <a:buSzPts val="2000"/>
              <a:buFont typeface="Arial"/>
              <a:buChar char="–"/>
              <a:defRPr b="0" i="0" sz="2000" u="none" cap="none" strike="noStrike">
                <a:solidFill>
                  <a:srgbClr val="595959"/>
                </a:solidFill>
                <a:latin typeface="Nunito Sans"/>
                <a:ea typeface="Nunito Sans"/>
                <a:cs typeface="Nunito Sans"/>
                <a:sym typeface="Nunito Sans"/>
              </a:defRPr>
            </a:lvl4pPr>
            <a:lvl5pPr indent="-342900" lvl="4" marL="2286000" marR="0" rtl="0" algn="l">
              <a:spcBef>
                <a:spcPts val="36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5pPr>
            <a:lvl6pPr indent="-355600" lvl="5" marL="2743200" marR="0" rtl="0" algn="l">
              <a:spcBef>
                <a:spcPts val="400"/>
              </a:spcBef>
              <a:spcAft>
                <a:spcPts val="0"/>
              </a:spcAft>
              <a:buClr>
                <a:srgbClr val="595959"/>
              </a:buClr>
              <a:buSzPts val="2000"/>
              <a:buFont typeface="Arial"/>
              <a:buChar char="•"/>
              <a:defRPr b="0" i="0" sz="2000" u="none" cap="none" strike="noStrike">
                <a:solidFill>
                  <a:srgbClr val="595959"/>
                </a:solidFill>
                <a:latin typeface="Calibri"/>
                <a:ea typeface="Calibri"/>
                <a:cs typeface="Calibri"/>
                <a:sym typeface="Calibri"/>
              </a:defRPr>
            </a:lvl6pPr>
            <a:lvl7pPr indent="-355600" lvl="6" marL="3200400" marR="0" rtl="0" algn="l">
              <a:spcBef>
                <a:spcPts val="400"/>
              </a:spcBef>
              <a:spcAft>
                <a:spcPts val="0"/>
              </a:spcAft>
              <a:buClr>
                <a:srgbClr val="595959"/>
              </a:buClr>
              <a:buSzPts val="2000"/>
              <a:buFont typeface="Arial"/>
              <a:buChar char="•"/>
              <a:defRPr b="0" i="0" sz="2000" u="none" cap="none" strike="noStrike">
                <a:solidFill>
                  <a:srgbClr val="595959"/>
                </a:solidFill>
                <a:latin typeface="Calibri"/>
                <a:ea typeface="Calibri"/>
                <a:cs typeface="Calibri"/>
                <a:sym typeface="Calibri"/>
              </a:defRPr>
            </a:lvl7pPr>
            <a:lvl8pPr indent="-355600" lvl="7" marL="3657600" marR="0" rtl="0" algn="l">
              <a:spcBef>
                <a:spcPts val="400"/>
              </a:spcBef>
              <a:spcAft>
                <a:spcPts val="0"/>
              </a:spcAft>
              <a:buClr>
                <a:srgbClr val="595959"/>
              </a:buClr>
              <a:buSzPts val="2000"/>
              <a:buFont typeface="Arial"/>
              <a:buChar char="•"/>
              <a:defRPr b="0" i="0" sz="2000" u="none" cap="none" strike="noStrike">
                <a:solidFill>
                  <a:srgbClr val="595959"/>
                </a:solidFill>
                <a:latin typeface="Calibri"/>
                <a:ea typeface="Calibri"/>
                <a:cs typeface="Calibri"/>
                <a:sym typeface="Calibri"/>
              </a:defRPr>
            </a:lvl8pPr>
            <a:lvl9pPr indent="-355600" lvl="8" marL="4114800" marR="0" rtl="0" algn="l">
              <a:spcBef>
                <a:spcPts val="400"/>
              </a:spcBef>
              <a:spcAft>
                <a:spcPts val="0"/>
              </a:spcAft>
              <a:buClr>
                <a:srgbClr val="595959"/>
              </a:buClr>
              <a:buSzPts val="2000"/>
              <a:buFont typeface="Arial"/>
              <a:buChar char="•"/>
              <a:defRPr b="0" i="0" sz="2000" u="none" cap="none" strike="noStrike">
                <a:solidFill>
                  <a:srgbClr val="595959"/>
                </a:solidFill>
                <a:latin typeface="Calibri"/>
                <a:ea typeface="Calibri"/>
                <a:cs typeface="Calibri"/>
                <a:sym typeface="Calibri"/>
              </a:defRPr>
            </a:lvl9pPr>
          </a:lstStyle>
          <a:p/>
        </p:txBody>
      </p:sp>
      <p:sp>
        <p:nvSpPr>
          <p:cNvPr id="236" name="Google Shape;236;p37"/>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48.png"/><Relationship Id="rId13" Type="http://schemas.openxmlformats.org/officeDocument/2006/relationships/image" Target="../media/image49.png"/><Relationship Id="rId12"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6.png"/><Relationship Id="rId9"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39.png"/><Relationship Id="rId8"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9.png"/><Relationship Id="rId8"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69.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1.jpg"/><Relationship Id="rId4" Type="http://schemas.openxmlformats.org/officeDocument/2006/relationships/image" Target="../media/image30.png"/><Relationship Id="rId9"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1.png"/><Relationship Id="rId8" Type="http://schemas.openxmlformats.org/officeDocument/2006/relationships/image" Target="../media/image8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78.png"/><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72.png"/><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4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8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9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hyperlink" Target="https://wso2.com/products/api-manager/"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6.png"/><Relationship Id="rId4" Type="http://schemas.openxmlformats.org/officeDocument/2006/relationships/image" Target="../media/image5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90.png"/><Relationship Id="rId4" Type="http://schemas.openxmlformats.org/officeDocument/2006/relationships/image" Target="../media/image6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92.png"/><Relationship Id="rId4" Type="http://schemas.openxmlformats.org/officeDocument/2006/relationships/image" Target="../media/image6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6.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0"/>
          <p:cNvSpPr txBox="1"/>
          <p:nvPr>
            <p:ph type="ctrTitle"/>
          </p:nvPr>
        </p:nvSpPr>
        <p:spPr>
          <a:xfrm>
            <a:off x="1069200" y="2340750"/>
            <a:ext cx="77085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Nunito Sans"/>
              <a:buNone/>
            </a:pPr>
            <a:r>
              <a:rPr lang="en-US" sz="2400">
                <a:latin typeface="Nunito Sans ExtraBold"/>
                <a:ea typeface="Nunito Sans ExtraBold"/>
                <a:cs typeface="Nunito Sans ExtraBold"/>
                <a:sym typeface="Nunito Sans ExtraBold"/>
              </a:rPr>
              <a:t>WSO2 IDENTITY SERVER</a:t>
            </a:r>
            <a:endParaRPr i="0" sz="2400" u="none" cap="none" strike="noStrike">
              <a:solidFill>
                <a:schemeClr val="lt1"/>
              </a:solidFill>
              <a:latin typeface="Nunito Sans ExtraBold"/>
              <a:ea typeface="Nunito Sans ExtraBold"/>
              <a:cs typeface="Nunito Sans ExtraBold"/>
              <a:sym typeface="Nunito Sans ExtraBold"/>
            </a:endParaRPr>
          </a:p>
        </p:txBody>
      </p:sp>
      <p:sp>
        <p:nvSpPr>
          <p:cNvPr id="298" name="Google Shape;298;p50"/>
          <p:cNvSpPr txBox="1"/>
          <p:nvPr>
            <p:ph idx="1" type="body"/>
          </p:nvPr>
        </p:nvSpPr>
        <p:spPr>
          <a:xfrm>
            <a:off x="1069200" y="2876550"/>
            <a:ext cx="723660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lang="en-US" sz="1800"/>
              <a:t>OPEN SOURCE IDENTITY AND ACCESS MANAGEMENT FOR AN </a:t>
            </a:r>
            <a:endParaRPr sz="1800"/>
          </a:p>
          <a:p>
            <a:pPr indent="0" lvl="0" marL="0" marR="0" rtl="0" algn="l">
              <a:lnSpc>
                <a:spcPct val="90000"/>
              </a:lnSpc>
              <a:spcBef>
                <a:spcPts val="0"/>
              </a:spcBef>
              <a:spcAft>
                <a:spcPts val="0"/>
              </a:spcAft>
              <a:buClr>
                <a:schemeClr val="lt1"/>
              </a:buClr>
              <a:buFont typeface="Arial"/>
              <a:buNone/>
            </a:pPr>
            <a:r>
              <a:rPr lang="en-US" sz="1800"/>
              <a:t>AGILE BUSINESS</a:t>
            </a:r>
            <a:endParaRPr sz="1800"/>
          </a:p>
          <a:p>
            <a:pPr indent="0" lvl="0" marL="0" marR="0" rtl="0" algn="l">
              <a:lnSpc>
                <a:spcPct val="90000"/>
              </a:lnSpc>
              <a:spcBef>
                <a:spcPts val="0"/>
              </a:spcBef>
              <a:spcAft>
                <a:spcPts val="0"/>
              </a:spcAft>
              <a:buClr>
                <a:schemeClr val="lt1"/>
              </a:buClr>
              <a:buFont typeface="Arial"/>
              <a:buNone/>
            </a:pPr>
            <a:r>
              <a:t/>
            </a:r>
            <a:endParaRPr b="0" i="0" sz="1800" u="none" cap="none" strike="noStrike">
              <a:solidFill>
                <a:schemeClr val="lt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9"/>
          <p:cNvSpPr txBox="1"/>
          <p:nvPr>
            <p:ph idx="12" type="sldNum"/>
          </p:nvPr>
        </p:nvSpPr>
        <p:spPr>
          <a:xfrm>
            <a:off x="6910550" y="4820008"/>
            <a:ext cx="21330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1" name="Google Shape;411;p59"/>
          <p:cNvSpPr/>
          <p:nvPr/>
        </p:nvSpPr>
        <p:spPr>
          <a:xfrm>
            <a:off x="287250" y="4865225"/>
            <a:ext cx="5619300" cy="19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9"/>
          <p:cNvSpPr/>
          <p:nvPr/>
        </p:nvSpPr>
        <p:spPr>
          <a:xfrm>
            <a:off x="4837500" y="0"/>
            <a:ext cx="4306500" cy="5143500"/>
          </a:xfrm>
          <a:prstGeom prst="rect">
            <a:avLst/>
          </a:prstGeom>
          <a:solidFill>
            <a:srgbClr val="FF5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9"/>
          <p:cNvSpPr/>
          <p:nvPr/>
        </p:nvSpPr>
        <p:spPr>
          <a:xfrm>
            <a:off x="5308075" y="810450"/>
            <a:ext cx="3424200" cy="115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9"/>
          <p:cNvSpPr txBox="1"/>
          <p:nvPr/>
        </p:nvSpPr>
        <p:spPr>
          <a:xfrm>
            <a:off x="324950" y="407200"/>
            <a:ext cx="81672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5000"/>
                </a:solidFill>
                <a:latin typeface="Roboto"/>
                <a:ea typeface="Roboto"/>
                <a:cs typeface="Roboto"/>
                <a:sym typeface="Roboto"/>
              </a:rPr>
              <a:t>About WSO2 Identity Server</a:t>
            </a:r>
            <a:endParaRPr sz="2400">
              <a:solidFill>
                <a:srgbClr val="FF5000"/>
              </a:solidFill>
              <a:latin typeface="Roboto"/>
              <a:ea typeface="Roboto"/>
              <a:cs typeface="Roboto"/>
              <a:sym typeface="Roboto"/>
            </a:endParaRPr>
          </a:p>
        </p:txBody>
      </p:sp>
      <p:sp>
        <p:nvSpPr>
          <p:cNvPr id="415" name="Google Shape;415;p59"/>
          <p:cNvSpPr txBox="1"/>
          <p:nvPr/>
        </p:nvSpPr>
        <p:spPr>
          <a:xfrm>
            <a:off x="324950" y="1043175"/>
            <a:ext cx="4193700" cy="3494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US" sz="1500">
                <a:solidFill>
                  <a:srgbClr val="555555"/>
                </a:solidFill>
                <a:latin typeface="Roboto Light"/>
                <a:ea typeface="Roboto Light"/>
                <a:cs typeface="Roboto Light"/>
                <a:sym typeface="Roboto Light"/>
              </a:rPr>
              <a:t>Fully Open Source                                            (Apache 2.0 open source license)</a:t>
            </a:r>
            <a:endParaRPr sz="1500">
              <a:solidFill>
                <a:srgbClr val="555555"/>
              </a:solidFill>
              <a:latin typeface="Roboto Light"/>
              <a:ea typeface="Roboto Light"/>
              <a:cs typeface="Roboto Light"/>
              <a:sym typeface="Roboto Light"/>
            </a:endParaRPr>
          </a:p>
          <a:p>
            <a:pPr indent="0" lvl="0" marL="0" rtl="0" algn="l">
              <a:lnSpc>
                <a:spcPct val="130000"/>
              </a:lnSpc>
              <a:spcBef>
                <a:spcPts val="1000"/>
              </a:spcBef>
              <a:spcAft>
                <a:spcPts val="0"/>
              </a:spcAft>
              <a:buNone/>
            </a:pPr>
            <a:r>
              <a:rPr lang="en-US" sz="1500">
                <a:solidFill>
                  <a:srgbClr val="555555"/>
                </a:solidFill>
                <a:latin typeface="Roboto Light"/>
                <a:ea typeface="Roboto Light"/>
                <a:cs typeface="Roboto Light"/>
                <a:sym typeface="Roboto Light"/>
              </a:rPr>
              <a:t>Inherent extensibility for building tailor-made IAM platform</a:t>
            </a:r>
            <a:endParaRPr sz="1500">
              <a:solidFill>
                <a:srgbClr val="555555"/>
              </a:solidFill>
              <a:latin typeface="Roboto Light"/>
              <a:ea typeface="Roboto Light"/>
              <a:cs typeface="Roboto Light"/>
              <a:sym typeface="Roboto Light"/>
            </a:endParaRPr>
          </a:p>
          <a:p>
            <a:pPr indent="0" lvl="0" marL="0" rtl="0" algn="l">
              <a:lnSpc>
                <a:spcPct val="130000"/>
              </a:lnSpc>
              <a:spcBef>
                <a:spcPts val="1000"/>
              </a:spcBef>
              <a:spcAft>
                <a:spcPts val="0"/>
              </a:spcAft>
              <a:buNone/>
            </a:pPr>
            <a:r>
              <a:rPr lang="en-US" sz="1500">
                <a:solidFill>
                  <a:srgbClr val="555555"/>
                </a:solidFill>
                <a:latin typeface="Roboto Light"/>
                <a:ea typeface="Roboto Light"/>
                <a:cs typeface="Roboto Light"/>
                <a:sym typeface="Roboto Light"/>
              </a:rPr>
              <a:t>100+m identities managed worldwide</a:t>
            </a:r>
            <a:endParaRPr sz="1500">
              <a:solidFill>
                <a:srgbClr val="555555"/>
              </a:solidFill>
              <a:latin typeface="Roboto Light"/>
              <a:ea typeface="Roboto Light"/>
              <a:cs typeface="Roboto Light"/>
              <a:sym typeface="Roboto Light"/>
            </a:endParaRPr>
          </a:p>
          <a:p>
            <a:pPr indent="0" lvl="0" marL="0" rtl="0" algn="l">
              <a:lnSpc>
                <a:spcPct val="130000"/>
              </a:lnSpc>
              <a:spcBef>
                <a:spcPts val="1000"/>
              </a:spcBef>
              <a:spcAft>
                <a:spcPts val="0"/>
              </a:spcAft>
              <a:buNone/>
            </a:pPr>
            <a:r>
              <a:rPr lang="en-US" sz="1500">
                <a:solidFill>
                  <a:srgbClr val="555555"/>
                </a:solidFill>
                <a:latin typeface="Roboto Light"/>
                <a:ea typeface="Roboto Light"/>
                <a:cs typeface="Roboto Light"/>
                <a:sym typeface="Roboto Light"/>
              </a:rPr>
              <a:t>150+ production customers globally and 500+ educational institutes</a:t>
            </a:r>
            <a:endParaRPr sz="1500">
              <a:solidFill>
                <a:srgbClr val="555555"/>
              </a:solidFill>
              <a:latin typeface="Roboto Light"/>
              <a:ea typeface="Roboto Light"/>
              <a:cs typeface="Roboto Light"/>
              <a:sym typeface="Roboto Light"/>
            </a:endParaRPr>
          </a:p>
          <a:p>
            <a:pPr indent="0" lvl="0" marL="0" rtl="0" algn="l">
              <a:lnSpc>
                <a:spcPct val="130000"/>
              </a:lnSpc>
              <a:spcBef>
                <a:spcPts val="1000"/>
              </a:spcBef>
              <a:spcAft>
                <a:spcPts val="0"/>
              </a:spcAft>
              <a:buNone/>
            </a:pPr>
            <a:r>
              <a:rPr lang="en-US" sz="1500">
                <a:solidFill>
                  <a:srgbClr val="555555"/>
                </a:solidFill>
                <a:latin typeface="Roboto Light"/>
                <a:ea typeface="Roboto Light"/>
                <a:cs typeface="Roboto Light"/>
                <a:sym typeface="Roboto Light"/>
              </a:rPr>
              <a:t>24*7 support for the production customers</a:t>
            </a:r>
            <a:endParaRPr sz="1500">
              <a:solidFill>
                <a:srgbClr val="555555"/>
              </a:solidFill>
              <a:latin typeface="Roboto Light"/>
              <a:ea typeface="Roboto Light"/>
              <a:cs typeface="Roboto Light"/>
              <a:sym typeface="Roboto Light"/>
            </a:endParaRPr>
          </a:p>
          <a:p>
            <a:pPr indent="0" lvl="0" marL="0" rtl="0" algn="l">
              <a:lnSpc>
                <a:spcPct val="130000"/>
              </a:lnSpc>
              <a:spcBef>
                <a:spcPts val="1000"/>
              </a:spcBef>
              <a:spcAft>
                <a:spcPts val="0"/>
              </a:spcAft>
              <a:buNone/>
            </a:pPr>
            <a:r>
              <a:rPr lang="en-US" sz="1500">
                <a:solidFill>
                  <a:srgbClr val="555555"/>
                </a:solidFill>
                <a:latin typeface="Roboto Light"/>
                <a:ea typeface="Roboto Light"/>
                <a:cs typeface="Roboto Light"/>
                <a:sym typeface="Roboto Light"/>
              </a:rPr>
              <a:t>Globally operating - main offices in USA, UK, Germany, Brazil, Australia, and Sri Lanka</a:t>
            </a:r>
            <a:endParaRPr sz="1500">
              <a:solidFill>
                <a:srgbClr val="555555"/>
              </a:solidFill>
              <a:latin typeface="Roboto Light"/>
              <a:ea typeface="Roboto Light"/>
              <a:cs typeface="Roboto Light"/>
              <a:sym typeface="Roboto Light"/>
            </a:endParaRPr>
          </a:p>
          <a:p>
            <a:pPr indent="0" lvl="0" marL="0" rtl="0" algn="l">
              <a:lnSpc>
                <a:spcPct val="130000"/>
              </a:lnSpc>
              <a:spcBef>
                <a:spcPts val="0"/>
              </a:spcBef>
              <a:spcAft>
                <a:spcPts val="0"/>
              </a:spcAft>
              <a:buNone/>
            </a:pPr>
            <a:r>
              <a:t/>
            </a:r>
            <a:endParaRPr sz="1600">
              <a:solidFill>
                <a:srgbClr val="FFFFFF"/>
              </a:solidFill>
              <a:latin typeface="Roboto Light"/>
              <a:ea typeface="Roboto Light"/>
              <a:cs typeface="Roboto Light"/>
              <a:sym typeface="Roboto Light"/>
            </a:endParaRPr>
          </a:p>
          <a:p>
            <a:pPr indent="0" lvl="0" marL="0" rtl="0" algn="l">
              <a:lnSpc>
                <a:spcPct val="130000"/>
              </a:lnSpc>
              <a:spcBef>
                <a:spcPts val="0"/>
              </a:spcBef>
              <a:spcAft>
                <a:spcPts val="0"/>
              </a:spcAft>
              <a:buNone/>
            </a:pPr>
            <a:r>
              <a:t/>
            </a:r>
            <a:endParaRPr sz="1600">
              <a:solidFill>
                <a:srgbClr val="FFFFFF"/>
              </a:solidFill>
              <a:latin typeface="Roboto Light"/>
              <a:ea typeface="Roboto Light"/>
              <a:cs typeface="Roboto Light"/>
              <a:sym typeface="Roboto Light"/>
            </a:endParaRPr>
          </a:p>
          <a:p>
            <a:pPr indent="0" lvl="0" marL="0" rtl="0" algn="l">
              <a:lnSpc>
                <a:spcPct val="130000"/>
              </a:lnSpc>
              <a:spcBef>
                <a:spcPts val="0"/>
              </a:spcBef>
              <a:spcAft>
                <a:spcPts val="0"/>
              </a:spcAft>
              <a:buNone/>
            </a:pPr>
            <a:r>
              <a:t/>
            </a:r>
            <a:endParaRPr sz="1600">
              <a:solidFill>
                <a:srgbClr val="FFFFFF"/>
              </a:solidFill>
              <a:latin typeface="Roboto Light"/>
              <a:ea typeface="Roboto Light"/>
              <a:cs typeface="Roboto Light"/>
              <a:sym typeface="Roboto Light"/>
            </a:endParaRPr>
          </a:p>
        </p:txBody>
      </p:sp>
      <p:sp>
        <p:nvSpPr>
          <p:cNvPr id="416" name="Google Shape;416;p59"/>
          <p:cNvSpPr txBox="1"/>
          <p:nvPr/>
        </p:nvSpPr>
        <p:spPr>
          <a:xfrm>
            <a:off x="5308075" y="2960475"/>
            <a:ext cx="3474600" cy="683100"/>
          </a:xfrm>
          <a:prstGeom prst="rect">
            <a:avLst/>
          </a:prstGeom>
          <a:solidFill>
            <a:srgbClr val="000000">
              <a:alpha val="73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Lato"/>
                <a:ea typeface="Lato"/>
                <a:cs typeface="Lato"/>
                <a:sym typeface="Lato"/>
              </a:rPr>
              <a:t>   Product leader in LC: Access Management and Federation </a:t>
            </a:r>
            <a:endParaRPr>
              <a:solidFill>
                <a:srgbClr val="FFFFFF"/>
              </a:solidFill>
              <a:latin typeface="Lato"/>
              <a:ea typeface="Lato"/>
              <a:cs typeface="Lato"/>
              <a:sym typeface="Lato"/>
            </a:endParaRPr>
          </a:p>
        </p:txBody>
      </p:sp>
      <p:sp>
        <p:nvSpPr>
          <p:cNvPr id="417" name="Google Shape;417;p59"/>
          <p:cNvSpPr txBox="1"/>
          <p:nvPr/>
        </p:nvSpPr>
        <p:spPr>
          <a:xfrm>
            <a:off x="5308075" y="3721552"/>
            <a:ext cx="3474600" cy="596400"/>
          </a:xfrm>
          <a:prstGeom prst="rect">
            <a:avLst/>
          </a:prstGeom>
          <a:solidFill>
            <a:srgbClr val="000000">
              <a:alpha val="73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a:solidFill>
                  <a:srgbClr val="FFFFFF"/>
                </a:solidFill>
                <a:latin typeface="Lato"/>
                <a:ea typeface="Lato"/>
                <a:cs typeface="Lato"/>
                <a:sym typeface="Lato"/>
              </a:rPr>
              <a:t>   Innovation  leader in LC: CIAM</a:t>
            </a:r>
            <a:endParaRPr>
              <a:solidFill>
                <a:srgbClr val="FFFFFF"/>
              </a:solidFill>
              <a:latin typeface="Lato"/>
              <a:ea typeface="Lato"/>
              <a:cs typeface="Lato"/>
              <a:sym typeface="Lato"/>
            </a:endParaRPr>
          </a:p>
        </p:txBody>
      </p:sp>
      <p:pic>
        <p:nvPicPr>
          <p:cNvPr id="418" name="Google Shape;418;p59"/>
          <p:cNvPicPr preferRelativeResize="0"/>
          <p:nvPr/>
        </p:nvPicPr>
        <p:blipFill>
          <a:blip r:embed="rId3">
            <a:alphaModFix/>
          </a:blip>
          <a:stretch>
            <a:fillRect/>
          </a:stretch>
        </p:blipFill>
        <p:spPr>
          <a:xfrm>
            <a:off x="5534350" y="954037"/>
            <a:ext cx="2971650" cy="1012025"/>
          </a:xfrm>
          <a:prstGeom prst="rect">
            <a:avLst/>
          </a:prstGeom>
          <a:noFill/>
          <a:ln>
            <a:noFill/>
          </a:ln>
        </p:spPr>
      </p:pic>
      <p:cxnSp>
        <p:nvCxnSpPr>
          <p:cNvPr id="419" name="Google Shape;419;p59"/>
          <p:cNvCxnSpPr/>
          <p:nvPr/>
        </p:nvCxnSpPr>
        <p:spPr>
          <a:xfrm>
            <a:off x="406550" y="1770950"/>
            <a:ext cx="4030500" cy="0"/>
          </a:xfrm>
          <a:prstGeom prst="straightConnector1">
            <a:avLst/>
          </a:prstGeom>
          <a:noFill/>
          <a:ln cap="flat" cmpd="sng" w="9525">
            <a:solidFill>
              <a:srgbClr val="FF5000"/>
            </a:solidFill>
            <a:prstDash val="solid"/>
            <a:round/>
            <a:headEnd len="med" w="med" type="none"/>
            <a:tailEnd len="med" w="med" type="oval"/>
          </a:ln>
        </p:spPr>
      </p:cxnSp>
      <p:cxnSp>
        <p:nvCxnSpPr>
          <p:cNvPr id="420" name="Google Shape;420;p59"/>
          <p:cNvCxnSpPr/>
          <p:nvPr/>
        </p:nvCxnSpPr>
        <p:spPr>
          <a:xfrm>
            <a:off x="406550" y="2479875"/>
            <a:ext cx="4030500" cy="0"/>
          </a:xfrm>
          <a:prstGeom prst="straightConnector1">
            <a:avLst/>
          </a:prstGeom>
          <a:noFill/>
          <a:ln cap="flat" cmpd="sng" w="9525">
            <a:solidFill>
              <a:srgbClr val="FF5000"/>
            </a:solidFill>
            <a:prstDash val="solid"/>
            <a:round/>
            <a:headEnd len="med" w="med" type="none"/>
            <a:tailEnd len="med" w="med" type="oval"/>
          </a:ln>
        </p:spPr>
      </p:cxnSp>
      <p:cxnSp>
        <p:nvCxnSpPr>
          <p:cNvPr id="421" name="Google Shape;421;p59"/>
          <p:cNvCxnSpPr/>
          <p:nvPr/>
        </p:nvCxnSpPr>
        <p:spPr>
          <a:xfrm>
            <a:off x="406550" y="2911204"/>
            <a:ext cx="4030500" cy="0"/>
          </a:xfrm>
          <a:prstGeom prst="straightConnector1">
            <a:avLst/>
          </a:prstGeom>
          <a:noFill/>
          <a:ln cap="flat" cmpd="sng" w="9525">
            <a:solidFill>
              <a:srgbClr val="FF5000"/>
            </a:solidFill>
            <a:prstDash val="solid"/>
            <a:round/>
            <a:headEnd len="med" w="med" type="none"/>
            <a:tailEnd len="med" w="med" type="oval"/>
          </a:ln>
        </p:spPr>
      </p:cxnSp>
      <p:cxnSp>
        <p:nvCxnSpPr>
          <p:cNvPr id="422" name="Google Shape;422;p59"/>
          <p:cNvCxnSpPr/>
          <p:nvPr/>
        </p:nvCxnSpPr>
        <p:spPr>
          <a:xfrm>
            <a:off x="388597" y="3643579"/>
            <a:ext cx="4030500" cy="0"/>
          </a:xfrm>
          <a:prstGeom prst="straightConnector1">
            <a:avLst/>
          </a:prstGeom>
          <a:noFill/>
          <a:ln cap="flat" cmpd="sng" w="9525">
            <a:solidFill>
              <a:srgbClr val="FF5000"/>
            </a:solidFill>
            <a:prstDash val="solid"/>
            <a:round/>
            <a:headEnd len="med" w="med" type="none"/>
            <a:tailEnd len="med" w="med" type="oval"/>
          </a:ln>
        </p:spPr>
      </p:cxnSp>
      <p:cxnSp>
        <p:nvCxnSpPr>
          <p:cNvPr id="423" name="Google Shape;423;p59"/>
          <p:cNvCxnSpPr/>
          <p:nvPr/>
        </p:nvCxnSpPr>
        <p:spPr>
          <a:xfrm>
            <a:off x="370641" y="4065279"/>
            <a:ext cx="4030500" cy="0"/>
          </a:xfrm>
          <a:prstGeom prst="straightConnector1">
            <a:avLst/>
          </a:prstGeom>
          <a:noFill/>
          <a:ln cap="flat" cmpd="sng" w="9525">
            <a:solidFill>
              <a:srgbClr val="FF5000"/>
            </a:solidFill>
            <a:prstDash val="solid"/>
            <a:round/>
            <a:headEnd len="med" w="med" type="none"/>
            <a:tailEnd len="med" w="med" type="oval"/>
          </a:ln>
        </p:spPr>
      </p:cxnSp>
      <p:sp>
        <p:nvSpPr>
          <p:cNvPr id="424" name="Google Shape;424;p59"/>
          <p:cNvSpPr txBox="1"/>
          <p:nvPr/>
        </p:nvSpPr>
        <p:spPr>
          <a:xfrm>
            <a:off x="5308075" y="2121713"/>
            <a:ext cx="3474600" cy="683100"/>
          </a:xfrm>
          <a:prstGeom prst="rect">
            <a:avLst/>
          </a:prstGeom>
          <a:solidFill>
            <a:srgbClr val="000000">
              <a:alpha val="73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Lato"/>
                <a:ea typeface="Lato"/>
                <a:cs typeface="Lato"/>
                <a:sym typeface="Lato"/>
              </a:rPr>
              <a:t>   Overall in LC: Identity API platforms  </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9" name="Shape 429"/>
        <p:cNvGrpSpPr/>
        <p:nvPr/>
      </p:nvGrpSpPr>
      <p:grpSpPr>
        <a:xfrm>
          <a:off x="0" y="0"/>
          <a:ext cx="0" cy="0"/>
          <a:chOff x="0" y="0"/>
          <a:chExt cx="0" cy="0"/>
        </a:xfrm>
      </p:grpSpPr>
      <p:sp>
        <p:nvSpPr>
          <p:cNvPr id="430" name="Google Shape;430;p60"/>
          <p:cNvSpPr txBox="1"/>
          <p:nvPr>
            <p:ph type="title"/>
          </p:nvPr>
        </p:nvSpPr>
        <p:spPr>
          <a:xfrm>
            <a:off x="914400" y="8191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ans ExtraBold"/>
                <a:ea typeface="Nunito Sans ExtraBold"/>
                <a:cs typeface="Nunito Sans ExtraBold"/>
                <a:sym typeface="Nunito Sans ExtraBold"/>
              </a:rPr>
              <a:t>What </a:t>
            </a:r>
            <a:endParaRPr>
              <a:latin typeface="Nunito Sans ExtraBold"/>
              <a:ea typeface="Nunito Sans ExtraBold"/>
              <a:cs typeface="Nunito Sans ExtraBold"/>
              <a:sym typeface="Nunito Sans ExtraBold"/>
            </a:endParaRPr>
          </a:p>
        </p:txBody>
      </p:sp>
      <p:sp>
        <p:nvSpPr>
          <p:cNvPr id="431" name="Google Shape;431;p60"/>
          <p:cNvSpPr txBox="1"/>
          <p:nvPr>
            <p:ph idx="1" type="body"/>
          </p:nvPr>
        </p:nvSpPr>
        <p:spPr>
          <a:xfrm>
            <a:off x="1274400" y="1733550"/>
            <a:ext cx="7107900" cy="259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600"/>
              </a:spcAft>
              <a:buNone/>
            </a:pPr>
            <a:r>
              <a:t/>
            </a:r>
            <a:endParaRPr/>
          </a:p>
        </p:txBody>
      </p:sp>
      <p:sp>
        <p:nvSpPr>
          <p:cNvPr id="432" name="Google Shape;432;p60"/>
          <p:cNvSpPr txBox="1"/>
          <p:nvPr>
            <p:ph idx="2" type="body"/>
          </p:nvPr>
        </p:nvSpPr>
        <p:spPr>
          <a:xfrm>
            <a:off x="914400" y="1047750"/>
            <a:ext cx="7467600" cy="304800"/>
          </a:xfrm>
          <a:prstGeom prst="rect">
            <a:avLst/>
          </a:prstGeom>
        </p:spPr>
        <p:txBody>
          <a:bodyPr anchorCtr="0" anchor="t" bIns="91425" lIns="91425" spcFirstLastPara="1" rIns="91425" wrap="square" tIns="91425">
            <a:noAutofit/>
          </a:bodyPr>
          <a:lstStyle/>
          <a:p>
            <a:pPr indent="0" lvl="0" marL="0" rtl="0" algn="l">
              <a:spcBef>
                <a:spcPts val="420"/>
              </a:spcBef>
              <a:spcAft>
                <a:spcPts val="0"/>
              </a:spcAft>
              <a:buNone/>
            </a:pPr>
            <a:r>
              <a:rPr b="1" lang="en-US" sz="1600">
                <a:solidFill>
                  <a:srgbClr val="001E5F"/>
                </a:solidFill>
              </a:rPr>
              <a:t>One Platform for All Identity Needs</a:t>
            </a:r>
            <a:endParaRPr b="1" sz="1600">
              <a:solidFill>
                <a:srgbClr val="001E5F"/>
              </a:solidFill>
            </a:endParaRPr>
          </a:p>
        </p:txBody>
      </p:sp>
      <p:sp>
        <p:nvSpPr>
          <p:cNvPr id="433" name="Google Shape;433;p60"/>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4" name="Google Shape;434;p60"/>
          <p:cNvSpPr txBox="1"/>
          <p:nvPr/>
        </p:nvSpPr>
        <p:spPr>
          <a:xfrm>
            <a:off x="1055650" y="2032700"/>
            <a:ext cx="7326300" cy="17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Nunito Sans"/>
                <a:ea typeface="Nunito Sans"/>
                <a:cs typeface="Nunito Sans"/>
                <a:sym typeface="Nunito Sans"/>
              </a:rPr>
              <a:t>WSO2 Identity Server is an open source IAM product that federates and manages identities across all enterprise and cloud service environments. </a:t>
            </a:r>
            <a:endParaRPr sz="2000">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1"/>
          <p:cNvSpPr txBox="1"/>
          <p:nvPr/>
        </p:nvSpPr>
        <p:spPr>
          <a:xfrm>
            <a:off x="862827" y="679939"/>
            <a:ext cx="7247700" cy="4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C4F00"/>
              </a:buClr>
              <a:buFont typeface="Nunito Sans"/>
              <a:buNone/>
            </a:pPr>
            <a:r>
              <a:rPr lang="en-US" sz="2600">
                <a:solidFill>
                  <a:srgbClr val="FF5000"/>
                </a:solidFill>
                <a:latin typeface="Nunito Sans ExtraBold"/>
                <a:ea typeface="Nunito Sans ExtraBold"/>
                <a:cs typeface="Nunito Sans ExtraBold"/>
                <a:sym typeface="Nunito Sans ExtraBold"/>
              </a:rPr>
              <a:t>WSO2 IDENTITY SERVER FEATURES</a:t>
            </a:r>
            <a:endParaRPr sz="2600">
              <a:solidFill>
                <a:srgbClr val="FF5000"/>
              </a:solidFill>
              <a:latin typeface="Nunito Sans ExtraBold"/>
              <a:ea typeface="Nunito Sans ExtraBold"/>
              <a:cs typeface="Nunito Sans ExtraBold"/>
              <a:sym typeface="Nunito Sans ExtraBold"/>
            </a:endParaRPr>
          </a:p>
        </p:txBody>
      </p:sp>
      <p:pic>
        <p:nvPicPr>
          <p:cNvPr id="440" name="Google Shape;440;p61"/>
          <p:cNvPicPr preferRelativeResize="0"/>
          <p:nvPr/>
        </p:nvPicPr>
        <p:blipFill rotWithShape="1">
          <a:blip r:embed="rId3">
            <a:alphaModFix/>
          </a:blip>
          <a:srcRect b="0" l="0" r="0" t="0"/>
          <a:stretch/>
        </p:blipFill>
        <p:spPr>
          <a:xfrm>
            <a:off x="862824" y="1131144"/>
            <a:ext cx="7437900" cy="93300"/>
          </a:xfrm>
          <a:prstGeom prst="rect">
            <a:avLst/>
          </a:prstGeom>
          <a:noFill/>
          <a:ln>
            <a:noFill/>
          </a:ln>
        </p:spPr>
      </p:pic>
      <p:sp>
        <p:nvSpPr>
          <p:cNvPr id="441" name="Google Shape;441;p61"/>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FFFFFF"/>
              </a:buClr>
              <a:buFont typeface="Nunito Sans"/>
              <a:buNone/>
            </a:pPr>
            <a:fld id="{00000000-1234-1234-1234-123412341234}" type="slidenum">
              <a:rPr b="1" lang="en-US" sz="1200">
                <a:solidFill>
                  <a:srgbClr val="FFFFFF"/>
                </a:solidFill>
                <a:latin typeface="Nunito Sans"/>
                <a:ea typeface="Nunito Sans"/>
                <a:cs typeface="Nunito Sans"/>
                <a:sym typeface="Nunito Sans"/>
              </a:rPr>
              <a:t>‹#›</a:t>
            </a:fld>
            <a:endParaRPr b="1" sz="1200">
              <a:solidFill>
                <a:srgbClr val="FFFFFF"/>
              </a:solidFill>
              <a:latin typeface="Nunito Sans"/>
              <a:ea typeface="Nunito Sans"/>
              <a:cs typeface="Nunito Sans"/>
              <a:sym typeface="Nunito Sans"/>
            </a:endParaRPr>
          </a:p>
        </p:txBody>
      </p:sp>
      <p:pic>
        <p:nvPicPr>
          <p:cNvPr descr="IS diagram -02-01.png" id="442" name="Google Shape;442;p61"/>
          <p:cNvPicPr preferRelativeResize="0"/>
          <p:nvPr/>
        </p:nvPicPr>
        <p:blipFill rotWithShape="1">
          <a:blip r:embed="rId4">
            <a:alphaModFix/>
          </a:blip>
          <a:srcRect b="0" l="0" r="0" t="0"/>
          <a:stretch/>
        </p:blipFill>
        <p:spPr>
          <a:xfrm>
            <a:off x="752875" y="1224450"/>
            <a:ext cx="7467600" cy="35782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2"/>
          <p:cNvSpPr txBox="1"/>
          <p:nvPr>
            <p:ph type="title"/>
          </p:nvPr>
        </p:nvSpPr>
        <p:spPr>
          <a:xfrm>
            <a:off x="914400" y="8191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ans ExtraBold"/>
                <a:ea typeface="Nunito Sans ExtraBold"/>
                <a:cs typeface="Nunito Sans ExtraBold"/>
                <a:sym typeface="Nunito Sans ExtraBold"/>
              </a:rPr>
              <a:t>FOCUS AREAS OF WSO2 IDENTITY SERVER</a:t>
            </a:r>
            <a:endParaRPr>
              <a:latin typeface="Nunito Sans ExtraBold"/>
              <a:ea typeface="Nunito Sans ExtraBold"/>
              <a:cs typeface="Nunito Sans ExtraBold"/>
              <a:sym typeface="Nunito Sans ExtraBold"/>
            </a:endParaRPr>
          </a:p>
        </p:txBody>
      </p:sp>
      <p:sp>
        <p:nvSpPr>
          <p:cNvPr id="449" name="Google Shape;449;p62"/>
          <p:cNvSpPr txBox="1"/>
          <p:nvPr>
            <p:ph idx="1" type="body"/>
          </p:nvPr>
        </p:nvSpPr>
        <p:spPr>
          <a:xfrm>
            <a:off x="1274400" y="1733550"/>
            <a:ext cx="7107900" cy="259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SSO &amp; Identity Federation</a:t>
            </a:r>
            <a:endParaRPr/>
          </a:p>
          <a:p>
            <a:pPr indent="0" lvl="0" marL="0" rtl="0" algn="l">
              <a:lnSpc>
                <a:spcPct val="115000"/>
              </a:lnSpc>
              <a:spcBef>
                <a:spcPts val="600"/>
              </a:spcBef>
              <a:spcAft>
                <a:spcPts val="0"/>
              </a:spcAft>
              <a:buNone/>
            </a:pPr>
            <a:r>
              <a:rPr lang="en-US"/>
              <a:t>Strong Authentication</a:t>
            </a:r>
            <a:endParaRPr/>
          </a:p>
          <a:p>
            <a:pPr indent="0" lvl="0" marL="0" rtl="0" algn="l">
              <a:lnSpc>
                <a:spcPct val="115000"/>
              </a:lnSpc>
              <a:spcBef>
                <a:spcPts val="600"/>
              </a:spcBef>
              <a:spcAft>
                <a:spcPts val="0"/>
              </a:spcAft>
              <a:buNone/>
            </a:pPr>
            <a:r>
              <a:rPr lang="en-US"/>
              <a:t>Account Management and </a:t>
            </a:r>
            <a:r>
              <a:rPr lang="en-US"/>
              <a:t>Identity Provisioning</a:t>
            </a:r>
            <a:endParaRPr/>
          </a:p>
          <a:p>
            <a:pPr indent="0" lvl="0" marL="0" rtl="0" algn="l">
              <a:lnSpc>
                <a:spcPct val="115000"/>
              </a:lnSpc>
              <a:spcBef>
                <a:spcPts val="600"/>
              </a:spcBef>
              <a:spcAft>
                <a:spcPts val="0"/>
              </a:spcAft>
              <a:buNone/>
            </a:pPr>
            <a:r>
              <a:rPr lang="en-US"/>
              <a:t>Access Control</a:t>
            </a:r>
            <a:endParaRPr/>
          </a:p>
          <a:p>
            <a:pPr indent="0" lvl="0" marL="0" rtl="0" algn="l">
              <a:lnSpc>
                <a:spcPct val="115000"/>
              </a:lnSpc>
              <a:spcBef>
                <a:spcPts val="600"/>
              </a:spcBef>
              <a:spcAft>
                <a:spcPts val="0"/>
              </a:spcAft>
              <a:buNone/>
            </a:pPr>
            <a:r>
              <a:rPr lang="en-US"/>
              <a:t>Privacy </a:t>
            </a:r>
            <a:endParaRPr/>
          </a:p>
          <a:p>
            <a:pPr indent="0" lvl="0" marL="0" rtl="0" algn="l">
              <a:lnSpc>
                <a:spcPct val="115000"/>
              </a:lnSpc>
              <a:spcBef>
                <a:spcPts val="600"/>
              </a:spcBef>
              <a:spcAft>
                <a:spcPts val="0"/>
              </a:spcAft>
              <a:buNone/>
            </a:pPr>
            <a:r>
              <a:rPr lang="en-US"/>
              <a:t>API and Microservices Security </a:t>
            </a:r>
            <a:endParaRPr/>
          </a:p>
          <a:p>
            <a:pPr indent="0" lvl="0" marL="0" rtl="0" algn="l">
              <a:lnSpc>
                <a:spcPct val="115000"/>
              </a:lnSpc>
              <a:spcBef>
                <a:spcPts val="600"/>
              </a:spcBef>
              <a:spcAft>
                <a:spcPts val="0"/>
              </a:spcAft>
              <a:buClr>
                <a:schemeClr val="dk1"/>
              </a:buClr>
              <a:buSzPts val="1100"/>
              <a:buFont typeface="Arial"/>
              <a:buNone/>
            </a:pPr>
            <a:r>
              <a:t/>
            </a:r>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600"/>
              </a:spcAft>
              <a:buNone/>
            </a:pPr>
            <a:r>
              <a:t/>
            </a:r>
            <a:endParaRPr/>
          </a:p>
        </p:txBody>
      </p:sp>
      <p:sp>
        <p:nvSpPr>
          <p:cNvPr id="450" name="Google Shape;450;p62"/>
          <p:cNvSpPr txBox="1"/>
          <p:nvPr>
            <p:ph idx="2" type="body"/>
          </p:nvPr>
        </p:nvSpPr>
        <p:spPr>
          <a:xfrm>
            <a:off x="914400" y="1047750"/>
            <a:ext cx="7467600" cy="304800"/>
          </a:xfrm>
          <a:prstGeom prst="rect">
            <a:avLst/>
          </a:prstGeom>
        </p:spPr>
        <p:txBody>
          <a:bodyPr anchorCtr="0" anchor="t" bIns="91425" lIns="91425" spcFirstLastPara="1" rIns="91425" wrap="square" tIns="91425">
            <a:noAutofit/>
          </a:bodyPr>
          <a:lstStyle/>
          <a:p>
            <a:pPr indent="0" lvl="0" marL="0" rtl="0" algn="l">
              <a:spcBef>
                <a:spcPts val="420"/>
              </a:spcBef>
              <a:spcAft>
                <a:spcPts val="0"/>
              </a:spcAft>
              <a:buNone/>
            </a:pPr>
            <a:r>
              <a:rPr b="1" lang="en-US" sz="1600">
                <a:solidFill>
                  <a:srgbClr val="001E5F"/>
                </a:solidFill>
              </a:rPr>
              <a:t>One Platform for All Identity Needs</a:t>
            </a:r>
            <a:endParaRPr b="1" sz="1600">
              <a:solidFill>
                <a:srgbClr val="001E5F"/>
              </a:solidFill>
            </a:endParaRPr>
          </a:p>
        </p:txBody>
      </p:sp>
      <p:sp>
        <p:nvSpPr>
          <p:cNvPr id="451" name="Google Shape;451;p62"/>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Coparate presentation 2017-19.jpg" id="452" name="Google Shape;452;p62"/>
          <p:cNvPicPr preferRelativeResize="0"/>
          <p:nvPr/>
        </p:nvPicPr>
        <p:blipFill>
          <a:blip r:embed="rId3">
            <a:alphaModFix/>
          </a:blip>
          <a:stretch>
            <a:fillRect/>
          </a:stretch>
        </p:blipFill>
        <p:spPr>
          <a:xfrm>
            <a:off x="1053650" y="1901275"/>
            <a:ext cx="96672" cy="95250"/>
          </a:xfrm>
          <a:prstGeom prst="rect">
            <a:avLst/>
          </a:prstGeom>
          <a:noFill/>
          <a:ln>
            <a:noFill/>
          </a:ln>
        </p:spPr>
      </p:pic>
      <p:pic>
        <p:nvPicPr>
          <p:cNvPr descr="Coparate presentation 2017-19.jpg" id="453" name="Google Shape;453;p62"/>
          <p:cNvPicPr preferRelativeResize="0"/>
          <p:nvPr/>
        </p:nvPicPr>
        <p:blipFill>
          <a:blip r:embed="rId3">
            <a:alphaModFix/>
          </a:blip>
          <a:stretch>
            <a:fillRect/>
          </a:stretch>
        </p:blipFill>
        <p:spPr>
          <a:xfrm>
            <a:off x="1053650" y="2283375"/>
            <a:ext cx="96672" cy="95250"/>
          </a:xfrm>
          <a:prstGeom prst="rect">
            <a:avLst/>
          </a:prstGeom>
          <a:noFill/>
          <a:ln>
            <a:noFill/>
          </a:ln>
        </p:spPr>
      </p:pic>
      <p:pic>
        <p:nvPicPr>
          <p:cNvPr descr="Coparate presentation 2017-19.jpg" id="454" name="Google Shape;454;p62"/>
          <p:cNvPicPr preferRelativeResize="0"/>
          <p:nvPr/>
        </p:nvPicPr>
        <p:blipFill>
          <a:blip r:embed="rId3">
            <a:alphaModFix/>
          </a:blip>
          <a:stretch>
            <a:fillRect/>
          </a:stretch>
        </p:blipFill>
        <p:spPr>
          <a:xfrm>
            <a:off x="1053650" y="2621450"/>
            <a:ext cx="96672" cy="95250"/>
          </a:xfrm>
          <a:prstGeom prst="rect">
            <a:avLst/>
          </a:prstGeom>
          <a:noFill/>
          <a:ln>
            <a:noFill/>
          </a:ln>
        </p:spPr>
      </p:pic>
      <p:pic>
        <p:nvPicPr>
          <p:cNvPr descr="Coparate presentation 2017-19.jpg" id="455" name="Google Shape;455;p62"/>
          <p:cNvPicPr preferRelativeResize="0"/>
          <p:nvPr/>
        </p:nvPicPr>
        <p:blipFill>
          <a:blip r:embed="rId3">
            <a:alphaModFix/>
          </a:blip>
          <a:stretch>
            <a:fillRect/>
          </a:stretch>
        </p:blipFill>
        <p:spPr>
          <a:xfrm>
            <a:off x="1053650" y="2959525"/>
            <a:ext cx="96672" cy="95250"/>
          </a:xfrm>
          <a:prstGeom prst="rect">
            <a:avLst/>
          </a:prstGeom>
          <a:noFill/>
          <a:ln>
            <a:noFill/>
          </a:ln>
        </p:spPr>
      </p:pic>
      <p:pic>
        <p:nvPicPr>
          <p:cNvPr descr="Coparate presentation 2017-19.jpg" id="456" name="Google Shape;456;p62"/>
          <p:cNvPicPr preferRelativeResize="0"/>
          <p:nvPr/>
        </p:nvPicPr>
        <p:blipFill>
          <a:blip r:embed="rId3">
            <a:alphaModFix/>
          </a:blip>
          <a:stretch>
            <a:fillRect/>
          </a:stretch>
        </p:blipFill>
        <p:spPr>
          <a:xfrm flipH="1" rot="10800000">
            <a:off x="1051125" y="3297600"/>
            <a:ext cx="101725" cy="100225"/>
          </a:xfrm>
          <a:prstGeom prst="rect">
            <a:avLst/>
          </a:prstGeom>
          <a:noFill/>
          <a:ln>
            <a:noFill/>
          </a:ln>
        </p:spPr>
      </p:pic>
      <p:pic>
        <p:nvPicPr>
          <p:cNvPr descr="Coparate presentation 2017-19.jpg" id="457" name="Google Shape;457;p62"/>
          <p:cNvPicPr preferRelativeResize="0"/>
          <p:nvPr/>
        </p:nvPicPr>
        <p:blipFill>
          <a:blip r:embed="rId3">
            <a:alphaModFix/>
          </a:blip>
          <a:stretch>
            <a:fillRect/>
          </a:stretch>
        </p:blipFill>
        <p:spPr>
          <a:xfrm flipH="1">
            <a:off x="1048600" y="3603425"/>
            <a:ext cx="101725" cy="10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3"/>
          <p:cNvSpPr txBox="1"/>
          <p:nvPr>
            <p:ph type="title"/>
          </p:nvPr>
        </p:nvSpPr>
        <p:spPr>
          <a:xfrm>
            <a:off x="838200" y="6667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t>HIGHLIGHTS OF WSO2 IDENTITY SERVER</a:t>
            </a:r>
            <a:endParaRPr b="1"/>
          </a:p>
        </p:txBody>
      </p:sp>
      <p:sp>
        <p:nvSpPr>
          <p:cNvPr id="464" name="Google Shape;464;p63"/>
          <p:cNvSpPr txBox="1"/>
          <p:nvPr>
            <p:ph idx="1" type="body"/>
          </p:nvPr>
        </p:nvSpPr>
        <p:spPr>
          <a:xfrm>
            <a:off x="838200" y="1728725"/>
            <a:ext cx="7467600" cy="259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      </a:t>
            </a:r>
            <a:r>
              <a:rPr lang="en-US"/>
              <a:t>Open source: Ensures no vendor lock-in and maintains low costs of ownership </a:t>
            </a:r>
            <a:endParaRPr/>
          </a:p>
          <a:p>
            <a:pPr indent="0" lvl="0" marL="0" rtl="0" algn="l">
              <a:lnSpc>
                <a:spcPct val="115000"/>
              </a:lnSpc>
              <a:spcBef>
                <a:spcPts val="600"/>
              </a:spcBef>
              <a:spcAft>
                <a:spcPts val="0"/>
              </a:spcAft>
              <a:buNone/>
            </a:pPr>
            <a:r>
              <a:rPr lang="en-US"/>
              <a:t>       Highly extensible: Rich connector store for extensions (40+ connectors)</a:t>
            </a:r>
            <a:endParaRPr/>
          </a:p>
          <a:p>
            <a:pPr indent="0" lvl="0" marL="0" rtl="0" algn="l">
              <a:lnSpc>
                <a:spcPct val="115000"/>
              </a:lnSpc>
              <a:spcBef>
                <a:spcPts val="600"/>
              </a:spcBef>
              <a:spcAft>
                <a:spcPts val="0"/>
              </a:spcAft>
              <a:buNone/>
            </a:pPr>
            <a:r>
              <a:rPr lang="en-US"/>
              <a:t>      Support for open standards in SSO, Authentication and access control</a:t>
            </a:r>
            <a:endParaRPr/>
          </a:p>
          <a:p>
            <a:pPr indent="0" lvl="0" marL="0" rtl="0" algn="l">
              <a:lnSpc>
                <a:spcPct val="115000"/>
              </a:lnSpc>
              <a:spcBef>
                <a:spcPts val="0"/>
              </a:spcBef>
              <a:spcAft>
                <a:spcPts val="0"/>
              </a:spcAft>
              <a:buNone/>
            </a:pPr>
            <a:r>
              <a:rPr lang="en-US"/>
              <a:t>      A</a:t>
            </a:r>
            <a:r>
              <a:rPr lang="en-US">
                <a:solidFill>
                  <a:schemeClr val="dk1"/>
                </a:solidFill>
              </a:rPr>
              <a:t>ccommodating</a:t>
            </a:r>
            <a:r>
              <a:rPr b="1" lang="en-US">
                <a:solidFill>
                  <a:schemeClr val="dk1"/>
                </a:solidFill>
              </a:rPr>
              <a:t> </a:t>
            </a:r>
            <a:r>
              <a:rPr lang="en-US"/>
              <a:t>large scale deployments over millions of users (50mn+)</a:t>
            </a:r>
            <a:endParaRPr/>
          </a:p>
          <a:p>
            <a:pPr indent="0" lvl="0" marL="0" rtl="0" algn="l">
              <a:lnSpc>
                <a:spcPct val="115000"/>
              </a:lnSpc>
              <a:spcBef>
                <a:spcPts val="0"/>
              </a:spcBef>
              <a:spcAft>
                <a:spcPts val="0"/>
              </a:spcAft>
              <a:buNone/>
            </a:pPr>
            <a:r>
              <a:rPr lang="en-US"/>
              <a:t>      Built-in support for social logins and strong authentication systems </a:t>
            </a:r>
            <a:endParaRPr/>
          </a:p>
          <a:p>
            <a:pPr indent="0" lvl="0" marL="0" rtl="0" algn="l">
              <a:lnSpc>
                <a:spcPct val="115000"/>
              </a:lnSpc>
              <a:spcBef>
                <a:spcPts val="0"/>
              </a:spcBef>
              <a:spcAft>
                <a:spcPts val="0"/>
              </a:spcAft>
              <a:buNone/>
            </a:pPr>
            <a:r>
              <a:rPr lang="en-US"/>
              <a:t>      Easy and flexible deployment </a:t>
            </a:r>
            <a:endParaRPr/>
          </a:p>
          <a:p>
            <a:pPr indent="-184150" lvl="0" marL="285750" rtl="0" algn="l">
              <a:spcBef>
                <a:spcPts val="0"/>
              </a:spcBef>
              <a:spcAft>
                <a:spcPts val="600"/>
              </a:spcAft>
              <a:buNone/>
            </a:pPr>
            <a:r>
              <a:t/>
            </a:r>
            <a:endParaRPr/>
          </a:p>
        </p:txBody>
      </p:sp>
      <p:sp>
        <p:nvSpPr>
          <p:cNvPr id="465" name="Google Shape;465;p63"/>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Coparate presentation 2017-19.jpg" id="466" name="Google Shape;466;p63"/>
          <p:cNvPicPr preferRelativeResize="0"/>
          <p:nvPr/>
        </p:nvPicPr>
        <p:blipFill>
          <a:blip r:embed="rId3">
            <a:alphaModFix/>
          </a:blip>
          <a:stretch>
            <a:fillRect/>
          </a:stretch>
        </p:blipFill>
        <p:spPr>
          <a:xfrm>
            <a:off x="1053650" y="1901275"/>
            <a:ext cx="96672" cy="95250"/>
          </a:xfrm>
          <a:prstGeom prst="rect">
            <a:avLst/>
          </a:prstGeom>
          <a:noFill/>
          <a:ln>
            <a:noFill/>
          </a:ln>
        </p:spPr>
      </p:pic>
      <p:pic>
        <p:nvPicPr>
          <p:cNvPr descr="Coparate presentation 2017-19.jpg" id="467" name="Google Shape;467;p63"/>
          <p:cNvPicPr preferRelativeResize="0"/>
          <p:nvPr/>
        </p:nvPicPr>
        <p:blipFill>
          <a:blip r:embed="rId3">
            <a:alphaModFix/>
          </a:blip>
          <a:stretch>
            <a:fillRect/>
          </a:stretch>
        </p:blipFill>
        <p:spPr>
          <a:xfrm flipH="1" rot="10800000">
            <a:off x="1056400" y="2526825"/>
            <a:ext cx="108275" cy="106700"/>
          </a:xfrm>
          <a:prstGeom prst="rect">
            <a:avLst/>
          </a:prstGeom>
          <a:noFill/>
          <a:ln>
            <a:noFill/>
          </a:ln>
        </p:spPr>
      </p:pic>
      <p:pic>
        <p:nvPicPr>
          <p:cNvPr descr="Coparate presentation 2017-19.jpg" id="468" name="Google Shape;468;p63"/>
          <p:cNvPicPr preferRelativeResize="0"/>
          <p:nvPr/>
        </p:nvPicPr>
        <p:blipFill>
          <a:blip r:embed="rId3">
            <a:alphaModFix/>
          </a:blip>
          <a:stretch>
            <a:fillRect/>
          </a:stretch>
        </p:blipFill>
        <p:spPr>
          <a:xfrm flipH="1">
            <a:off x="1056400" y="2862400"/>
            <a:ext cx="108300" cy="108300"/>
          </a:xfrm>
          <a:prstGeom prst="rect">
            <a:avLst/>
          </a:prstGeom>
          <a:noFill/>
          <a:ln>
            <a:noFill/>
          </a:ln>
        </p:spPr>
      </p:pic>
      <p:pic>
        <p:nvPicPr>
          <p:cNvPr descr="Coparate presentation 2017-19.jpg" id="469" name="Google Shape;469;p63"/>
          <p:cNvPicPr preferRelativeResize="0"/>
          <p:nvPr/>
        </p:nvPicPr>
        <p:blipFill>
          <a:blip r:embed="rId3">
            <a:alphaModFix/>
          </a:blip>
          <a:stretch>
            <a:fillRect/>
          </a:stretch>
        </p:blipFill>
        <p:spPr>
          <a:xfrm rot="10800000">
            <a:off x="1030200" y="3120685"/>
            <a:ext cx="122675" cy="120900"/>
          </a:xfrm>
          <a:prstGeom prst="rect">
            <a:avLst/>
          </a:prstGeom>
          <a:noFill/>
          <a:ln>
            <a:noFill/>
          </a:ln>
        </p:spPr>
      </p:pic>
      <p:pic>
        <p:nvPicPr>
          <p:cNvPr descr="Coparate presentation 2017-19.jpg" id="470" name="Google Shape;470;p63"/>
          <p:cNvPicPr preferRelativeResize="0"/>
          <p:nvPr/>
        </p:nvPicPr>
        <p:blipFill>
          <a:blip r:embed="rId3">
            <a:alphaModFix/>
          </a:blip>
          <a:stretch>
            <a:fillRect/>
          </a:stretch>
        </p:blipFill>
        <p:spPr>
          <a:xfrm flipH="1" rot="10800000">
            <a:off x="1029775" y="3391575"/>
            <a:ext cx="123525" cy="123525"/>
          </a:xfrm>
          <a:prstGeom prst="rect">
            <a:avLst/>
          </a:prstGeom>
          <a:noFill/>
          <a:ln>
            <a:noFill/>
          </a:ln>
        </p:spPr>
      </p:pic>
      <p:pic>
        <p:nvPicPr>
          <p:cNvPr descr="Coparate presentation 2017-19.jpg" id="471" name="Google Shape;471;p63"/>
          <p:cNvPicPr preferRelativeResize="0"/>
          <p:nvPr/>
        </p:nvPicPr>
        <p:blipFill>
          <a:blip r:embed="rId3">
            <a:alphaModFix/>
          </a:blip>
          <a:stretch>
            <a:fillRect/>
          </a:stretch>
        </p:blipFill>
        <p:spPr>
          <a:xfrm flipH="1" rot="10800000">
            <a:off x="1018550" y="3665100"/>
            <a:ext cx="145975" cy="14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4"/>
          <p:cNvSpPr txBox="1"/>
          <p:nvPr>
            <p:ph type="ctrTitle"/>
          </p:nvPr>
        </p:nvSpPr>
        <p:spPr>
          <a:xfrm>
            <a:off x="963000" y="1839800"/>
            <a:ext cx="7218000" cy="12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Product Features </a:t>
            </a:r>
            <a:endParaRPr sz="4200">
              <a:solidFill>
                <a:srgbClr val="FFFFFF"/>
              </a:solidFill>
            </a:endParaRPr>
          </a:p>
        </p:txBody>
      </p:sp>
      <p:sp>
        <p:nvSpPr>
          <p:cNvPr id="478" name="Google Shape;478;p64"/>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5"/>
          <p:cNvSpPr txBox="1"/>
          <p:nvPr>
            <p:ph type="ctrTitle"/>
          </p:nvPr>
        </p:nvSpPr>
        <p:spPr>
          <a:xfrm>
            <a:off x="963000" y="1839800"/>
            <a:ext cx="7218000" cy="12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SSO &amp; Identity Federation</a:t>
            </a:r>
            <a:endParaRPr sz="4200">
              <a:solidFill>
                <a:srgbClr val="FFFFFF"/>
              </a:solidFill>
            </a:endParaRPr>
          </a:p>
        </p:txBody>
      </p:sp>
      <p:sp>
        <p:nvSpPr>
          <p:cNvPr id="485" name="Google Shape;485;p65"/>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6"/>
          <p:cNvSpPr txBox="1"/>
          <p:nvPr>
            <p:ph type="title"/>
          </p:nvPr>
        </p:nvSpPr>
        <p:spPr>
          <a:xfrm>
            <a:off x="882850" y="854825"/>
            <a:ext cx="7499100" cy="345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SSO &amp; FEDERATION</a:t>
            </a:r>
            <a:endParaRPr i="0" u="none" cap="none" strike="noStrike">
              <a:solidFill>
                <a:srgbClr val="FF5000"/>
              </a:solidFill>
              <a:latin typeface="Nunito Sans ExtraBold"/>
              <a:ea typeface="Nunito Sans ExtraBold"/>
              <a:cs typeface="Nunito Sans ExtraBold"/>
              <a:sym typeface="Nunito Sans ExtraBold"/>
            </a:endParaRPr>
          </a:p>
        </p:txBody>
      </p:sp>
      <p:sp>
        <p:nvSpPr>
          <p:cNvPr id="491" name="Google Shape;491;p66"/>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492" name="Google Shape;492;p66"/>
          <p:cNvSpPr txBox="1"/>
          <p:nvPr>
            <p:ph idx="1" type="body"/>
          </p:nvPr>
        </p:nvSpPr>
        <p:spPr>
          <a:xfrm>
            <a:off x="882850" y="1200150"/>
            <a:ext cx="74991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Multiple Heterogeneous Identity Federation Protocols </a:t>
            </a:r>
            <a:endParaRPr b="1" i="0" sz="1600" u="none" cap="none" strike="noStrike">
              <a:solidFill>
                <a:srgbClr val="001E5F"/>
              </a:solidFill>
            </a:endParaRPr>
          </a:p>
        </p:txBody>
      </p:sp>
      <p:sp>
        <p:nvSpPr>
          <p:cNvPr id="493" name="Google Shape;493;p66"/>
          <p:cNvSpPr txBox="1"/>
          <p:nvPr/>
        </p:nvSpPr>
        <p:spPr>
          <a:xfrm>
            <a:off x="765975" y="1524150"/>
            <a:ext cx="3485700" cy="3040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5000"/>
              </a:buClr>
              <a:buSzPts val="1400"/>
              <a:buFont typeface="Nunito Sans"/>
              <a:buChar char="■"/>
            </a:pPr>
            <a:r>
              <a:rPr lang="en-US">
                <a:solidFill>
                  <a:srgbClr val="505050"/>
                </a:solidFill>
                <a:latin typeface="Nunito Sans"/>
                <a:ea typeface="Nunito Sans"/>
                <a:cs typeface="Nunito Sans"/>
                <a:sym typeface="Nunito Sans"/>
              </a:rPr>
              <a:t>Business users need to access multiple heterogeneous applications.</a:t>
            </a:r>
            <a:endParaRPr>
              <a:solidFill>
                <a:srgbClr val="505050"/>
              </a:solidFill>
              <a:latin typeface="Nunito Sans"/>
              <a:ea typeface="Nunito Sans"/>
              <a:cs typeface="Nunito Sans"/>
              <a:sym typeface="Nunito Sans"/>
            </a:endParaRPr>
          </a:p>
          <a:p>
            <a:pPr indent="457200" lvl="0" marL="457200" rtl="0" algn="l">
              <a:lnSpc>
                <a:spcPct val="150000"/>
              </a:lnSpc>
              <a:spcBef>
                <a:spcPts val="0"/>
              </a:spcBef>
              <a:spcAft>
                <a:spcPts val="0"/>
              </a:spcAft>
              <a:buNone/>
            </a:pPr>
            <a:r>
              <a:rPr lang="en-US">
                <a:solidFill>
                  <a:srgbClr val="505050"/>
                </a:solidFill>
                <a:latin typeface="Nunito Sans"/>
                <a:ea typeface="Nunito Sans"/>
                <a:cs typeface="Nunito Sans"/>
                <a:sym typeface="Nunito Sans"/>
              </a:rPr>
              <a:t>Cloud / on-prem</a:t>
            </a:r>
            <a:endParaRPr>
              <a:solidFill>
                <a:srgbClr val="505050"/>
              </a:solidFill>
              <a:latin typeface="Nunito Sans"/>
              <a:ea typeface="Nunito Sans"/>
              <a:cs typeface="Nunito Sans"/>
              <a:sym typeface="Nunito Sans"/>
            </a:endParaRPr>
          </a:p>
          <a:p>
            <a:pPr indent="457200" lvl="0" marL="457200" rtl="0" algn="l">
              <a:lnSpc>
                <a:spcPct val="150000"/>
              </a:lnSpc>
              <a:spcBef>
                <a:spcPts val="0"/>
              </a:spcBef>
              <a:spcAft>
                <a:spcPts val="0"/>
              </a:spcAft>
              <a:buNone/>
            </a:pPr>
            <a:r>
              <a:rPr lang="en-US">
                <a:solidFill>
                  <a:srgbClr val="505050"/>
                </a:solidFill>
                <a:latin typeface="Nunito Sans"/>
                <a:ea typeface="Nunito Sans"/>
                <a:cs typeface="Nunito Sans"/>
                <a:sym typeface="Nunito Sans"/>
              </a:rPr>
              <a:t>Different implementations</a:t>
            </a:r>
            <a:endParaRPr>
              <a:solidFill>
                <a:srgbClr val="505050"/>
              </a:solidFill>
              <a:latin typeface="Nunito Sans"/>
              <a:ea typeface="Nunito Sans"/>
              <a:cs typeface="Nunito Sans"/>
              <a:sym typeface="Nunito Sans"/>
            </a:endParaRPr>
          </a:p>
          <a:p>
            <a:pPr indent="457200" lvl="0" marL="457200" rtl="0" algn="l">
              <a:lnSpc>
                <a:spcPct val="150000"/>
              </a:lnSpc>
              <a:spcBef>
                <a:spcPts val="0"/>
              </a:spcBef>
              <a:spcAft>
                <a:spcPts val="0"/>
              </a:spcAft>
              <a:buNone/>
            </a:pPr>
            <a:r>
              <a:rPr lang="en-US">
                <a:solidFill>
                  <a:srgbClr val="505050"/>
                </a:solidFill>
                <a:latin typeface="Nunito Sans"/>
                <a:ea typeface="Nunito Sans"/>
                <a:cs typeface="Nunito Sans"/>
                <a:sym typeface="Nunito Sans"/>
              </a:rPr>
              <a:t>Different SSO protocols</a:t>
            </a:r>
            <a:endParaRPr>
              <a:solidFill>
                <a:srgbClr val="505050"/>
              </a:solidFill>
              <a:latin typeface="Nunito Sans"/>
              <a:ea typeface="Nunito Sans"/>
              <a:cs typeface="Nunito Sans"/>
              <a:sym typeface="Nunito Sans"/>
            </a:endParaRPr>
          </a:p>
          <a:p>
            <a:pPr indent="-317500" lvl="0" marL="457200" rtl="0" algn="l">
              <a:lnSpc>
                <a:spcPct val="150000"/>
              </a:lnSpc>
              <a:spcBef>
                <a:spcPts val="0"/>
              </a:spcBef>
              <a:spcAft>
                <a:spcPts val="0"/>
              </a:spcAft>
              <a:buClr>
                <a:srgbClr val="FF5000"/>
              </a:buClr>
              <a:buSzPts val="1400"/>
              <a:buFont typeface="Nunito Sans"/>
              <a:buChar char="■"/>
            </a:pPr>
            <a:r>
              <a:rPr lang="en-US">
                <a:solidFill>
                  <a:srgbClr val="505050"/>
                </a:solidFill>
                <a:latin typeface="Nunito Sans"/>
                <a:ea typeface="Nunito Sans"/>
                <a:cs typeface="Nunito Sans"/>
                <a:sym typeface="Nunito Sans"/>
              </a:rPr>
              <a:t>User identities are federated between IdPs and applications over standard protocols</a:t>
            </a:r>
            <a:endParaRPr>
              <a:solidFill>
                <a:srgbClr val="505050"/>
              </a:solidFill>
              <a:latin typeface="Nunito Sans"/>
              <a:ea typeface="Nunito Sans"/>
              <a:cs typeface="Nunito Sans"/>
              <a:sym typeface="Nunito Sans"/>
            </a:endParaRPr>
          </a:p>
        </p:txBody>
      </p:sp>
      <p:pic>
        <p:nvPicPr>
          <p:cNvPr descr="fed.png" id="494" name="Google Shape;494;p66"/>
          <p:cNvPicPr preferRelativeResize="0"/>
          <p:nvPr/>
        </p:nvPicPr>
        <p:blipFill>
          <a:blip r:embed="rId3">
            <a:alphaModFix/>
          </a:blip>
          <a:stretch>
            <a:fillRect/>
          </a:stretch>
        </p:blipFill>
        <p:spPr>
          <a:xfrm>
            <a:off x="4202023" y="2005949"/>
            <a:ext cx="4575300" cy="1262801"/>
          </a:xfrm>
          <a:prstGeom prst="rect">
            <a:avLst/>
          </a:prstGeom>
          <a:noFill/>
          <a:ln>
            <a:noFill/>
          </a:ln>
        </p:spPr>
      </p:pic>
      <p:pic>
        <p:nvPicPr>
          <p:cNvPr descr="Coparate presentation 2017-19.jpg" id="495" name="Google Shape;495;p66"/>
          <p:cNvPicPr preferRelativeResize="0"/>
          <p:nvPr/>
        </p:nvPicPr>
        <p:blipFill>
          <a:blip r:embed="rId4">
            <a:alphaModFix/>
          </a:blip>
          <a:stretch>
            <a:fillRect/>
          </a:stretch>
        </p:blipFill>
        <p:spPr>
          <a:xfrm>
            <a:off x="1587050" y="2672525"/>
            <a:ext cx="63259" cy="63725"/>
          </a:xfrm>
          <a:prstGeom prst="rect">
            <a:avLst/>
          </a:prstGeom>
          <a:noFill/>
          <a:ln>
            <a:noFill/>
          </a:ln>
        </p:spPr>
      </p:pic>
      <p:pic>
        <p:nvPicPr>
          <p:cNvPr descr="Coparate presentation 2017-19.jpg" id="496" name="Google Shape;496;p66"/>
          <p:cNvPicPr preferRelativeResize="0"/>
          <p:nvPr/>
        </p:nvPicPr>
        <p:blipFill>
          <a:blip r:embed="rId4">
            <a:alphaModFix/>
          </a:blip>
          <a:stretch>
            <a:fillRect/>
          </a:stretch>
        </p:blipFill>
        <p:spPr>
          <a:xfrm>
            <a:off x="1587050" y="3001875"/>
            <a:ext cx="63259" cy="63725"/>
          </a:xfrm>
          <a:prstGeom prst="rect">
            <a:avLst/>
          </a:prstGeom>
          <a:noFill/>
          <a:ln>
            <a:noFill/>
          </a:ln>
        </p:spPr>
      </p:pic>
      <p:pic>
        <p:nvPicPr>
          <p:cNvPr descr="Coparate presentation 2017-19.jpg" id="497" name="Google Shape;497;p66"/>
          <p:cNvPicPr preferRelativeResize="0"/>
          <p:nvPr/>
        </p:nvPicPr>
        <p:blipFill>
          <a:blip r:embed="rId4">
            <a:alphaModFix/>
          </a:blip>
          <a:stretch>
            <a:fillRect/>
          </a:stretch>
        </p:blipFill>
        <p:spPr>
          <a:xfrm>
            <a:off x="1587050" y="3310475"/>
            <a:ext cx="63259" cy="6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7"/>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
        <p:nvSpPr>
          <p:cNvPr id="504" name="Google Shape;504;p67"/>
          <p:cNvSpPr txBox="1"/>
          <p:nvPr/>
        </p:nvSpPr>
        <p:spPr>
          <a:xfrm>
            <a:off x="862825" y="447475"/>
            <a:ext cx="72477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C4F00"/>
              </a:buClr>
              <a:buFont typeface="Nunito Sans"/>
              <a:buNone/>
            </a:pPr>
            <a:r>
              <a:rPr lang="en-US" sz="2600">
                <a:solidFill>
                  <a:srgbClr val="FF5000"/>
                </a:solidFill>
                <a:latin typeface="Nunito Sans ExtraBold"/>
                <a:ea typeface="Nunito Sans ExtraBold"/>
                <a:cs typeface="Nunito Sans ExtraBold"/>
                <a:sym typeface="Nunito Sans ExtraBold"/>
              </a:rPr>
              <a:t>ARCHITECTURE</a:t>
            </a:r>
            <a:endParaRPr b="1" sz="1600">
              <a:solidFill>
                <a:srgbClr val="001E5F"/>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FC4F00"/>
              </a:buClr>
              <a:buFont typeface="Nunito Sans"/>
              <a:buNone/>
            </a:pPr>
            <a:r>
              <a:t/>
            </a:r>
            <a:endParaRPr sz="2600">
              <a:solidFill>
                <a:srgbClr val="FF5000"/>
              </a:solidFill>
              <a:latin typeface="Nunito Sans ExtraBold"/>
              <a:ea typeface="Nunito Sans ExtraBold"/>
              <a:cs typeface="Nunito Sans ExtraBold"/>
              <a:sym typeface="Nunito Sans ExtraBold"/>
            </a:endParaRPr>
          </a:p>
        </p:txBody>
      </p:sp>
      <p:grpSp>
        <p:nvGrpSpPr>
          <p:cNvPr id="505" name="Google Shape;505;p67"/>
          <p:cNvGrpSpPr/>
          <p:nvPr/>
        </p:nvGrpSpPr>
        <p:grpSpPr>
          <a:xfrm>
            <a:off x="377250" y="1040575"/>
            <a:ext cx="8564200" cy="3805200"/>
            <a:chOff x="377250" y="1040575"/>
            <a:chExt cx="8564200" cy="3805200"/>
          </a:xfrm>
        </p:grpSpPr>
        <p:sp>
          <p:nvSpPr>
            <p:cNvPr id="506" name="Google Shape;506;p67"/>
            <p:cNvSpPr/>
            <p:nvPr/>
          </p:nvSpPr>
          <p:spPr>
            <a:xfrm>
              <a:off x="1776875" y="1040575"/>
              <a:ext cx="5779500" cy="3805200"/>
            </a:xfrm>
            <a:prstGeom prst="roundRect">
              <a:avLst>
                <a:gd fmla="val 1673" name="adj"/>
              </a:avLst>
            </a:prstGeom>
            <a:noFill/>
            <a:ln cap="flat" cmpd="sng" w="19050">
              <a:solidFill>
                <a:srgbClr val="FC4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7"/>
            <p:cNvSpPr/>
            <p:nvPr/>
          </p:nvSpPr>
          <p:spPr>
            <a:xfrm>
              <a:off x="7499500" y="3746975"/>
              <a:ext cx="105600" cy="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7"/>
            <p:cNvSpPr/>
            <p:nvPr/>
          </p:nvSpPr>
          <p:spPr>
            <a:xfrm>
              <a:off x="7499500" y="2329775"/>
              <a:ext cx="105600" cy="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7"/>
            <p:cNvSpPr/>
            <p:nvPr/>
          </p:nvSpPr>
          <p:spPr>
            <a:xfrm>
              <a:off x="1708300" y="3681350"/>
              <a:ext cx="105600" cy="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7"/>
            <p:cNvSpPr/>
            <p:nvPr/>
          </p:nvSpPr>
          <p:spPr>
            <a:xfrm>
              <a:off x="1708300" y="2329775"/>
              <a:ext cx="105600" cy="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 name="Google Shape;511;p67"/>
            <p:cNvCxnSpPr>
              <a:stCxn id="512" idx="0"/>
            </p:cNvCxnSpPr>
            <p:nvPr/>
          </p:nvCxnSpPr>
          <p:spPr>
            <a:xfrm rot="10800000">
              <a:off x="5297986" y="2868513"/>
              <a:ext cx="0" cy="519900"/>
            </a:xfrm>
            <a:prstGeom prst="straightConnector1">
              <a:avLst/>
            </a:prstGeom>
            <a:noFill/>
            <a:ln cap="flat" cmpd="sng" w="9525">
              <a:solidFill>
                <a:srgbClr val="6FA8DC"/>
              </a:solidFill>
              <a:prstDash val="solid"/>
              <a:round/>
              <a:headEnd len="med" w="med" type="triangle"/>
              <a:tailEnd len="med" w="med" type="none"/>
            </a:ln>
          </p:spPr>
        </p:cxnSp>
        <p:cxnSp>
          <p:nvCxnSpPr>
            <p:cNvPr id="513" name="Google Shape;513;p67"/>
            <p:cNvCxnSpPr>
              <a:stCxn id="514" idx="1"/>
            </p:cNvCxnSpPr>
            <p:nvPr/>
          </p:nvCxnSpPr>
          <p:spPr>
            <a:xfrm rot="10800000">
              <a:off x="3143161" y="4138125"/>
              <a:ext cx="1561800" cy="0"/>
            </a:xfrm>
            <a:prstGeom prst="straightConnector1">
              <a:avLst/>
            </a:prstGeom>
            <a:noFill/>
            <a:ln cap="flat" cmpd="sng" w="9525">
              <a:solidFill>
                <a:srgbClr val="6FA8DC"/>
              </a:solidFill>
              <a:prstDash val="solid"/>
              <a:round/>
              <a:headEnd len="med" w="med" type="triangle"/>
              <a:tailEnd len="med" w="med" type="none"/>
            </a:ln>
          </p:spPr>
        </p:cxnSp>
        <p:sp>
          <p:nvSpPr>
            <p:cNvPr id="515" name="Google Shape;515;p67"/>
            <p:cNvSpPr/>
            <p:nvPr/>
          </p:nvSpPr>
          <p:spPr>
            <a:xfrm>
              <a:off x="377250" y="1736125"/>
              <a:ext cx="1132500" cy="2370300"/>
            </a:xfrm>
            <a:prstGeom prst="roundRect">
              <a:avLst>
                <a:gd fmla="val 2446" name="adj"/>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7"/>
            <p:cNvSpPr/>
            <p:nvPr/>
          </p:nvSpPr>
          <p:spPr>
            <a:xfrm>
              <a:off x="523075" y="2640375"/>
              <a:ext cx="837600" cy="1236300"/>
            </a:xfrm>
            <a:prstGeom prst="roundRect">
              <a:avLst>
                <a:gd fmla="val 3376" name="adj"/>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7"/>
            <p:cNvSpPr/>
            <p:nvPr/>
          </p:nvSpPr>
          <p:spPr>
            <a:xfrm>
              <a:off x="452500" y="1462350"/>
              <a:ext cx="791100" cy="3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7"/>
            <p:cNvSpPr txBox="1"/>
            <p:nvPr/>
          </p:nvSpPr>
          <p:spPr>
            <a:xfrm>
              <a:off x="417550" y="1625450"/>
              <a:ext cx="10131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666666"/>
                  </a:solidFill>
                  <a:latin typeface="Roboto Condensed"/>
                  <a:ea typeface="Roboto Condensed"/>
                  <a:cs typeface="Roboto Condensed"/>
                  <a:sym typeface="Roboto Condensed"/>
                </a:rPr>
                <a:t>Service providers</a:t>
              </a:r>
              <a:endParaRPr sz="800">
                <a:solidFill>
                  <a:srgbClr val="666666"/>
                </a:solidFill>
                <a:latin typeface="Roboto Condensed"/>
                <a:ea typeface="Roboto Condensed"/>
                <a:cs typeface="Roboto Condensed"/>
                <a:sym typeface="Roboto Condensed"/>
              </a:endParaRPr>
            </a:p>
          </p:txBody>
        </p:sp>
        <p:pic>
          <p:nvPicPr>
            <p:cNvPr id="519" name="Google Shape;519;p67"/>
            <p:cNvPicPr preferRelativeResize="0"/>
            <p:nvPr/>
          </p:nvPicPr>
          <p:blipFill>
            <a:blip r:embed="rId3">
              <a:alphaModFix/>
            </a:blip>
            <a:stretch>
              <a:fillRect/>
            </a:stretch>
          </p:blipFill>
          <p:spPr>
            <a:xfrm>
              <a:off x="649238" y="1969978"/>
              <a:ext cx="606450" cy="423250"/>
            </a:xfrm>
            <a:prstGeom prst="rect">
              <a:avLst/>
            </a:prstGeom>
            <a:noFill/>
            <a:ln>
              <a:noFill/>
            </a:ln>
          </p:spPr>
        </p:pic>
        <p:grpSp>
          <p:nvGrpSpPr>
            <p:cNvPr id="520" name="Google Shape;520;p67"/>
            <p:cNvGrpSpPr/>
            <p:nvPr/>
          </p:nvGrpSpPr>
          <p:grpSpPr>
            <a:xfrm>
              <a:off x="635857" y="2771881"/>
              <a:ext cx="633206" cy="928032"/>
              <a:chOff x="839026" y="2607179"/>
              <a:chExt cx="758512" cy="1111682"/>
            </a:xfrm>
          </p:grpSpPr>
          <p:pic>
            <p:nvPicPr>
              <p:cNvPr id="521" name="Google Shape;521;p67"/>
              <p:cNvPicPr preferRelativeResize="0"/>
              <p:nvPr/>
            </p:nvPicPr>
            <p:blipFill>
              <a:blip r:embed="rId4">
                <a:alphaModFix/>
              </a:blip>
              <a:stretch>
                <a:fillRect/>
              </a:stretch>
            </p:blipFill>
            <p:spPr>
              <a:xfrm>
                <a:off x="1276173" y="3418336"/>
                <a:ext cx="300525" cy="300525"/>
              </a:xfrm>
              <a:prstGeom prst="rect">
                <a:avLst/>
              </a:prstGeom>
              <a:noFill/>
              <a:ln>
                <a:noFill/>
              </a:ln>
            </p:spPr>
          </p:pic>
          <p:pic>
            <p:nvPicPr>
              <p:cNvPr id="522" name="Google Shape;522;p67"/>
              <p:cNvPicPr preferRelativeResize="0"/>
              <p:nvPr/>
            </p:nvPicPr>
            <p:blipFill>
              <a:blip r:embed="rId5">
                <a:alphaModFix/>
              </a:blip>
              <a:stretch>
                <a:fillRect/>
              </a:stretch>
            </p:blipFill>
            <p:spPr>
              <a:xfrm>
                <a:off x="1276163" y="2607187"/>
                <a:ext cx="300531" cy="358800"/>
              </a:xfrm>
              <a:prstGeom prst="rect">
                <a:avLst/>
              </a:prstGeom>
              <a:noFill/>
              <a:ln>
                <a:noFill/>
              </a:ln>
            </p:spPr>
          </p:pic>
          <p:pic>
            <p:nvPicPr>
              <p:cNvPr id="523" name="Google Shape;523;p67"/>
              <p:cNvPicPr preferRelativeResize="0"/>
              <p:nvPr/>
            </p:nvPicPr>
            <p:blipFill>
              <a:blip r:embed="rId6">
                <a:alphaModFix/>
              </a:blip>
              <a:stretch>
                <a:fillRect/>
              </a:stretch>
            </p:blipFill>
            <p:spPr>
              <a:xfrm>
                <a:off x="1226161" y="3021125"/>
                <a:ext cx="371377" cy="343050"/>
              </a:xfrm>
              <a:prstGeom prst="rect">
                <a:avLst/>
              </a:prstGeom>
              <a:noFill/>
              <a:ln>
                <a:noFill/>
              </a:ln>
            </p:spPr>
          </p:pic>
          <p:pic>
            <p:nvPicPr>
              <p:cNvPr id="524" name="Google Shape;524;p67"/>
              <p:cNvPicPr preferRelativeResize="0"/>
              <p:nvPr/>
            </p:nvPicPr>
            <p:blipFill>
              <a:blip r:embed="rId7">
                <a:alphaModFix/>
              </a:blip>
              <a:stretch>
                <a:fillRect/>
              </a:stretch>
            </p:blipFill>
            <p:spPr>
              <a:xfrm>
                <a:off x="839026" y="3416730"/>
                <a:ext cx="387113" cy="298988"/>
              </a:xfrm>
              <a:prstGeom prst="rect">
                <a:avLst/>
              </a:prstGeom>
              <a:noFill/>
              <a:ln>
                <a:noFill/>
              </a:ln>
            </p:spPr>
          </p:pic>
          <p:pic>
            <p:nvPicPr>
              <p:cNvPr id="525" name="Google Shape;525;p67"/>
              <p:cNvPicPr preferRelativeResize="0"/>
              <p:nvPr/>
            </p:nvPicPr>
            <p:blipFill>
              <a:blip r:embed="rId8">
                <a:alphaModFix/>
              </a:blip>
              <a:stretch>
                <a:fillRect/>
              </a:stretch>
            </p:blipFill>
            <p:spPr>
              <a:xfrm>
                <a:off x="854538" y="2607179"/>
                <a:ext cx="274263" cy="349608"/>
              </a:xfrm>
              <a:prstGeom prst="rect">
                <a:avLst/>
              </a:prstGeom>
              <a:noFill/>
              <a:ln>
                <a:noFill/>
              </a:ln>
            </p:spPr>
          </p:pic>
          <p:pic>
            <p:nvPicPr>
              <p:cNvPr id="526" name="Google Shape;526;p67"/>
              <p:cNvPicPr preferRelativeResize="0"/>
              <p:nvPr/>
            </p:nvPicPr>
            <p:blipFill>
              <a:blip r:embed="rId9">
                <a:alphaModFix/>
              </a:blip>
              <a:stretch>
                <a:fillRect/>
              </a:stretch>
            </p:blipFill>
            <p:spPr>
              <a:xfrm>
                <a:off x="854551" y="3008954"/>
                <a:ext cx="276959" cy="358786"/>
              </a:xfrm>
              <a:prstGeom prst="rect">
                <a:avLst/>
              </a:prstGeom>
              <a:noFill/>
              <a:ln>
                <a:noFill/>
              </a:ln>
            </p:spPr>
          </p:pic>
        </p:grpSp>
        <p:sp>
          <p:nvSpPr>
            <p:cNvPr id="527" name="Google Shape;527;p67"/>
            <p:cNvSpPr/>
            <p:nvPr/>
          </p:nvSpPr>
          <p:spPr>
            <a:xfrm>
              <a:off x="7844850" y="1736125"/>
              <a:ext cx="878100" cy="2370300"/>
            </a:xfrm>
            <a:prstGeom prst="roundRect">
              <a:avLst>
                <a:gd fmla="val 2446"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7"/>
            <p:cNvSpPr/>
            <p:nvPr/>
          </p:nvSpPr>
          <p:spPr>
            <a:xfrm>
              <a:off x="7920100" y="1462350"/>
              <a:ext cx="661200" cy="3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7"/>
            <p:cNvSpPr txBox="1"/>
            <p:nvPr/>
          </p:nvSpPr>
          <p:spPr>
            <a:xfrm>
              <a:off x="7885150" y="1625450"/>
              <a:ext cx="10563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666666"/>
                  </a:solidFill>
                  <a:latin typeface="Roboto Condensed"/>
                  <a:ea typeface="Roboto Condensed"/>
                  <a:cs typeface="Roboto Condensed"/>
                  <a:sym typeface="Roboto Condensed"/>
                </a:rPr>
                <a:t>External Apps</a:t>
              </a:r>
              <a:endParaRPr sz="800">
                <a:solidFill>
                  <a:srgbClr val="666666"/>
                </a:solidFill>
                <a:latin typeface="Roboto Condensed"/>
                <a:ea typeface="Roboto Condensed"/>
                <a:cs typeface="Roboto Condensed"/>
                <a:sym typeface="Roboto Condensed"/>
              </a:endParaRPr>
            </a:p>
          </p:txBody>
        </p:sp>
        <p:pic>
          <p:nvPicPr>
            <p:cNvPr id="530" name="Google Shape;530;p67"/>
            <p:cNvPicPr preferRelativeResize="0"/>
            <p:nvPr/>
          </p:nvPicPr>
          <p:blipFill>
            <a:blip r:embed="rId10">
              <a:alphaModFix/>
            </a:blip>
            <a:stretch>
              <a:fillRect/>
            </a:stretch>
          </p:blipFill>
          <p:spPr>
            <a:xfrm>
              <a:off x="8014400" y="1896063"/>
              <a:ext cx="542118" cy="542118"/>
            </a:xfrm>
            <a:prstGeom prst="rect">
              <a:avLst/>
            </a:prstGeom>
            <a:noFill/>
            <a:ln>
              <a:noFill/>
            </a:ln>
          </p:spPr>
        </p:pic>
        <p:pic>
          <p:nvPicPr>
            <p:cNvPr id="531" name="Google Shape;531;p67"/>
            <p:cNvPicPr preferRelativeResize="0"/>
            <p:nvPr/>
          </p:nvPicPr>
          <p:blipFill>
            <a:blip r:embed="rId11">
              <a:alphaModFix/>
            </a:blip>
            <a:stretch>
              <a:fillRect/>
            </a:stretch>
          </p:blipFill>
          <p:spPr>
            <a:xfrm>
              <a:off x="8014407" y="2903638"/>
              <a:ext cx="542118" cy="542118"/>
            </a:xfrm>
            <a:prstGeom prst="rect">
              <a:avLst/>
            </a:prstGeom>
            <a:noFill/>
            <a:ln>
              <a:noFill/>
            </a:ln>
          </p:spPr>
        </p:pic>
        <p:pic>
          <p:nvPicPr>
            <p:cNvPr id="532" name="Google Shape;532;p67"/>
            <p:cNvPicPr preferRelativeResize="0"/>
            <p:nvPr/>
          </p:nvPicPr>
          <p:blipFill>
            <a:blip r:embed="rId12">
              <a:alphaModFix/>
            </a:blip>
            <a:stretch>
              <a:fillRect/>
            </a:stretch>
          </p:blipFill>
          <p:spPr>
            <a:xfrm>
              <a:off x="7948738" y="2283413"/>
              <a:ext cx="723375" cy="723375"/>
            </a:xfrm>
            <a:prstGeom prst="rect">
              <a:avLst/>
            </a:prstGeom>
            <a:noFill/>
            <a:ln>
              <a:noFill/>
            </a:ln>
          </p:spPr>
        </p:pic>
        <p:sp>
          <p:nvSpPr>
            <p:cNvPr id="533" name="Google Shape;533;p67"/>
            <p:cNvSpPr/>
            <p:nvPr/>
          </p:nvSpPr>
          <p:spPr>
            <a:xfrm>
              <a:off x="641175" y="3839300"/>
              <a:ext cx="606300" cy="18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7"/>
            <p:cNvSpPr txBox="1"/>
            <p:nvPr/>
          </p:nvSpPr>
          <p:spPr>
            <a:xfrm>
              <a:off x="534225" y="3773025"/>
              <a:ext cx="820200" cy="1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999999"/>
                  </a:solidFill>
                  <a:latin typeface="Roboto Condensed"/>
                  <a:ea typeface="Roboto Condensed"/>
                  <a:cs typeface="Roboto Condensed"/>
                  <a:sym typeface="Roboto Condensed"/>
                </a:rPr>
                <a:t>Google Apps</a:t>
              </a:r>
              <a:endParaRPr sz="800">
                <a:solidFill>
                  <a:srgbClr val="999999"/>
                </a:solidFill>
                <a:latin typeface="Roboto Condensed"/>
                <a:ea typeface="Roboto Condensed"/>
                <a:cs typeface="Roboto Condensed"/>
                <a:sym typeface="Roboto Condensed"/>
              </a:endParaRPr>
            </a:p>
          </p:txBody>
        </p:sp>
        <p:sp>
          <p:nvSpPr>
            <p:cNvPr id="535" name="Google Shape;535;p67"/>
            <p:cNvSpPr/>
            <p:nvPr/>
          </p:nvSpPr>
          <p:spPr>
            <a:xfrm>
              <a:off x="2088100" y="1523000"/>
              <a:ext cx="944100" cy="3354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latin typeface="Roboto Condensed"/>
                  <a:ea typeface="Roboto Condensed"/>
                  <a:cs typeface="Roboto Condensed"/>
                  <a:sym typeface="Roboto Condensed"/>
                </a:rPr>
                <a:t>Request processor</a:t>
              </a:r>
              <a:endParaRPr sz="700">
                <a:solidFill>
                  <a:srgbClr val="FFFFFF"/>
                </a:solidFill>
                <a:latin typeface="Roboto Condensed"/>
                <a:ea typeface="Roboto Condensed"/>
                <a:cs typeface="Roboto Condensed"/>
                <a:sym typeface="Roboto Condensed"/>
              </a:endParaRPr>
            </a:p>
          </p:txBody>
        </p:sp>
        <p:sp>
          <p:nvSpPr>
            <p:cNvPr id="536" name="Google Shape;536;p67"/>
            <p:cNvSpPr/>
            <p:nvPr/>
          </p:nvSpPr>
          <p:spPr>
            <a:xfrm>
              <a:off x="2088100" y="2847013"/>
              <a:ext cx="944100" cy="3354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latin typeface="Roboto Condensed"/>
                  <a:ea typeface="Roboto Condensed"/>
                  <a:cs typeface="Roboto Condensed"/>
                  <a:sym typeface="Roboto Condensed"/>
                </a:rPr>
                <a:t>Response generator</a:t>
              </a:r>
              <a:endParaRPr sz="700">
                <a:solidFill>
                  <a:srgbClr val="FFFFFF"/>
                </a:solidFill>
                <a:latin typeface="Roboto Condensed"/>
                <a:ea typeface="Roboto Condensed"/>
                <a:cs typeface="Roboto Condensed"/>
                <a:sym typeface="Roboto Condensed"/>
              </a:endParaRPr>
            </a:p>
          </p:txBody>
        </p:sp>
        <p:sp>
          <p:nvSpPr>
            <p:cNvPr id="537" name="Google Shape;537;p67"/>
            <p:cNvSpPr/>
            <p:nvPr/>
          </p:nvSpPr>
          <p:spPr>
            <a:xfrm>
              <a:off x="2088100" y="1918175"/>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SAML SSO</a:t>
              </a:r>
              <a:endParaRPr sz="700">
                <a:solidFill>
                  <a:srgbClr val="FFFFFF"/>
                </a:solidFill>
                <a:latin typeface="Roboto Condensed"/>
                <a:ea typeface="Roboto Condensed"/>
                <a:cs typeface="Roboto Condensed"/>
                <a:sym typeface="Roboto Condensed"/>
              </a:endParaRPr>
            </a:p>
          </p:txBody>
        </p:sp>
        <p:sp>
          <p:nvSpPr>
            <p:cNvPr id="538" name="Google Shape;538;p67"/>
            <p:cNvSpPr/>
            <p:nvPr/>
          </p:nvSpPr>
          <p:spPr>
            <a:xfrm>
              <a:off x="2088100" y="2146775"/>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OAuth</a:t>
              </a:r>
              <a:endParaRPr sz="700">
                <a:solidFill>
                  <a:srgbClr val="FFFFFF"/>
                </a:solidFill>
                <a:latin typeface="Roboto Condensed"/>
                <a:ea typeface="Roboto Condensed"/>
                <a:cs typeface="Roboto Condensed"/>
                <a:sym typeface="Roboto Condensed"/>
              </a:endParaRPr>
            </a:p>
          </p:txBody>
        </p:sp>
        <p:sp>
          <p:nvSpPr>
            <p:cNvPr id="539" name="Google Shape;539;p67"/>
            <p:cNvSpPr/>
            <p:nvPr/>
          </p:nvSpPr>
          <p:spPr>
            <a:xfrm>
              <a:off x="2088100" y="2375375"/>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OpenID-connect</a:t>
              </a:r>
              <a:endParaRPr sz="700">
                <a:solidFill>
                  <a:srgbClr val="FFFFFF"/>
                </a:solidFill>
                <a:latin typeface="Roboto Condensed"/>
                <a:ea typeface="Roboto Condensed"/>
                <a:cs typeface="Roboto Condensed"/>
                <a:sym typeface="Roboto Condensed"/>
              </a:endParaRPr>
            </a:p>
          </p:txBody>
        </p:sp>
        <p:sp>
          <p:nvSpPr>
            <p:cNvPr id="540" name="Google Shape;540;p67"/>
            <p:cNvSpPr/>
            <p:nvPr/>
          </p:nvSpPr>
          <p:spPr>
            <a:xfrm>
              <a:off x="2088100" y="2603975"/>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Passive STS</a:t>
              </a:r>
              <a:endParaRPr sz="700">
                <a:solidFill>
                  <a:srgbClr val="FFFFFF"/>
                </a:solidFill>
                <a:latin typeface="Roboto Condensed"/>
                <a:ea typeface="Roboto Condensed"/>
                <a:cs typeface="Roboto Condensed"/>
                <a:sym typeface="Roboto Condensed"/>
              </a:endParaRPr>
            </a:p>
          </p:txBody>
        </p:sp>
        <p:sp>
          <p:nvSpPr>
            <p:cNvPr id="541" name="Google Shape;541;p67"/>
            <p:cNvSpPr/>
            <p:nvPr/>
          </p:nvSpPr>
          <p:spPr>
            <a:xfrm>
              <a:off x="1940200" y="3556600"/>
              <a:ext cx="1235100" cy="755700"/>
            </a:xfrm>
            <a:prstGeom prst="roundRect">
              <a:avLst>
                <a:gd fmla="val 2446" name="adj"/>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7"/>
            <p:cNvSpPr/>
            <p:nvPr/>
          </p:nvSpPr>
          <p:spPr>
            <a:xfrm>
              <a:off x="2015450" y="3282825"/>
              <a:ext cx="837600" cy="3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7"/>
            <p:cNvSpPr txBox="1"/>
            <p:nvPr/>
          </p:nvSpPr>
          <p:spPr>
            <a:xfrm>
              <a:off x="1980500" y="3445925"/>
              <a:ext cx="11325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666666"/>
                  </a:solidFill>
                  <a:latin typeface="Roboto Condensed"/>
                  <a:ea typeface="Roboto Condensed"/>
                  <a:cs typeface="Roboto Condensed"/>
                  <a:sym typeface="Roboto Condensed"/>
                </a:rPr>
                <a:t>Inbound Provisioning</a:t>
              </a:r>
              <a:endParaRPr sz="700">
                <a:solidFill>
                  <a:srgbClr val="666666"/>
                </a:solidFill>
                <a:latin typeface="Roboto Condensed"/>
                <a:ea typeface="Roboto Condensed"/>
                <a:cs typeface="Roboto Condensed"/>
                <a:sym typeface="Roboto Condensed"/>
              </a:endParaRPr>
            </a:p>
          </p:txBody>
        </p:sp>
        <p:sp>
          <p:nvSpPr>
            <p:cNvPr id="544" name="Google Shape;544;p67"/>
            <p:cNvSpPr/>
            <p:nvPr/>
          </p:nvSpPr>
          <p:spPr>
            <a:xfrm>
              <a:off x="2088100" y="3746975"/>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SCIM</a:t>
              </a:r>
              <a:endParaRPr sz="700">
                <a:solidFill>
                  <a:srgbClr val="FFFFFF"/>
                </a:solidFill>
                <a:latin typeface="Roboto Condensed"/>
                <a:ea typeface="Roboto Condensed"/>
                <a:cs typeface="Roboto Condensed"/>
                <a:sym typeface="Roboto Condensed"/>
              </a:endParaRPr>
            </a:p>
          </p:txBody>
        </p:sp>
        <p:sp>
          <p:nvSpPr>
            <p:cNvPr id="545" name="Google Shape;545;p67"/>
            <p:cNvSpPr/>
            <p:nvPr/>
          </p:nvSpPr>
          <p:spPr>
            <a:xfrm>
              <a:off x="2088100" y="3975575"/>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SOAP</a:t>
              </a:r>
              <a:endParaRPr sz="700">
                <a:solidFill>
                  <a:srgbClr val="FFFFFF"/>
                </a:solidFill>
                <a:latin typeface="Roboto Condensed"/>
                <a:ea typeface="Roboto Condensed"/>
                <a:cs typeface="Roboto Condensed"/>
                <a:sym typeface="Roboto Condensed"/>
              </a:endParaRPr>
            </a:p>
          </p:txBody>
        </p:sp>
        <p:sp>
          <p:nvSpPr>
            <p:cNvPr id="546" name="Google Shape;546;p67"/>
            <p:cNvSpPr/>
            <p:nvPr/>
          </p:nvSpPr>
          <p:spPr>
            <a:xfrm>
              <a:off x="1940200" y="1346800"/>
              <a:ext cx="1235100" cy="2002500"/>
            </a:xfrm>
            <a:prstGeom prst="roundRect">
              <a:avLst>
                <a:gd fmla="val 2446"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7"/>
            <p:cNvSpPr/>
            <p:nvPr/>
          </p:nvSpPr>
          <p:spPr>
            <a:xfrm>
              <a:off x="2015450" y="1073025"/>
              <a:ext cx="944100" cy="3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7"/>
            <p:cNvSpPr txBox="1"/>
            <p:nvPr/>
          </p:nvSpPr>
          <p:spPr>
            <a:xfrm>
              <a:off x="1980500" y="1236125"/>
              <a:ext cx="11325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666666"/>
                  </a:solidFill>
                  <a:latin typeface="Roboto Condensed"/>
                  <a:ea typeface="Roboto Condensed"/>
                  <a:cs typeface="Roboto Condensed"/>
                  <a:sym typeface="Roboto Condensed"/>
                </a:rPr>
                <a:t>Inbound Authenticators</a:t>
              </a:r>
              <a:endParaRPr sz="700">
                <a:solidFill>
                  <a:srgbClr val="666666"/>
                </a:solidFill>
                <a:latin typeface="Roboto Condensed"/>
                <a:ea typeface="Roboto Condensed"/>
                <a:cs typeface="Roboto Condensed"/>
                <a:sym typeface="Roboto Condensed"/>
              </a:endParaRPr>
            </a:p>
          </p:txBody>
        </p:sp>
        <p:sp>
          <p:nvSpPr>
            <p:cNvPr id="549" name="Google Shape;549;p67"/>
            <p:cNvSpPr/>
            <p:nvPr/>
          </p:nvSpPr>
          <p:spPr>
            <a:xfrm>
              <a:off x="6168450" y="3564925"/>
              <a:ext cx="1235100" cy="1131000"/>
            </a:xfrm>
            <a:prstGeom prst="roundRect">
              <a:avLst>
                <a:gd fmla="val 2446"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7"/>
            <p:cNvSpPr/>
            <p:nvPr/>
          </p:nvSpPr>
          <p:spPr>
            <a:xfrm>
              <a:off x="6243700" y="3291150"/>
              <a:ext cx="944100" cy="3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7"/>
            <p:cNvSpPr txBox="1"/>
            <p:nvPr/>
          </p:nvSpPr>
          <p:spPr>
            <a:xfrm>
              <a:off x="6208750" y="3454250"/>
              <a:ext cx="11325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666666"/>
                  </a:solidFill>
                  <a:latin typeface="Roboto Condensed"/>
                  <a:ea typeface="Roboto Condensed"/>
                  <a:cs typeface="Roboto Condensed"/>
                  <a:sym typeface="Roboto Condensed"/>
                </a:rPr>
                <a:t>Outbound</a:t>
              </a:r>
              <a:r>
                <a:rPr lang="en-US" sz="700">
                  <a:solidFill>
                    <a:srgbClr val="666666"/>
                  </a:solidFill>
                  <a:latin typeface="Roboto Condensed"/>
                  <a:ea typeface="Roboto Condensed"/>
                  <a:cs typeface="Roboto Condensed"/>
                  <a:sym typeface="Roboto Condensed"/>
                </a:rPr>
                <a:t> Provisioning</a:t>
              </a:r>
              <a:endParaRPr sz="700">
                <a:solidFill>
                  <a:srgbClr val="666666"/>
                </a:solidFill>
                <a:latin typeface="Roboto Condensed"/>
                <a:ea typeface="Roboto Condensed"/>
                <a:cs typeface="Roboto Condensed"/>
                <a:sym typeface="Roboto Condensed"/>
              </a:endParaRPr>
            </a:p>
          </p:txBody>
        </p:sp>
        <p:sp>
          <p:nvSpPr>
            <p:cNvPr id="552" name="Google Shape;552;p67"/>
            <p:cNvSpPr/>
            <p:nvPr/>
          </p:nvSpPr>
          <p:spPr>
            <a:xfrm>
              <a:off x="6168450" y="1355125"/>
              <a:ext cx="1235100" cy="2002500"/>
            </a:xfrm>
            <a:prstGeom prst="roundRect">
              <a:avLst>
                <a:gd fmla="val 2446"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7"/>
            <p:cNvSpPr/>
            <p:nvPr/>
          </p:nvSpPr>
          <p:spPr>
            <a:xfrm>
              <a:off x="6243700" y="1081350"/>
              <a:ext cx="1013100" cy="3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7"/>
            <p:cNvSpPr txBox="1"/>
            <p:nvPr/>
          </p:nvSpPr>
          <p:spPr>
            <a:xfrm>
              <a:off x="6208750" y="1244450"/>
              <a:ext cx="11691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666666"/>
                  </a:solidFill>
                  <a:latin typeface="Roboto Condensed"/>
                  <a:ea typeface="Roboto Condensed"/>
                  <a:cs typeface="Roboto Condensed"/>
                  <a:sym typeface="Roboto Condensed"/>
                </a:rPr>
                <a:t>Federated</a:t>
              </a:r>
              <a:r>
                <a:rPr lang="en-US" sz="700">
                  <a:solidFill>
                    <a:srgbClr val="666666"/>
                  </a:solidFill>
                  <a:latin typeface="Roboto Condensed"/>
                  <a:ea typeface="Roboto Condensed"/>
                  <a:cs typeface="Roboto Condensed"/>
                  <a:sym typeface="Roboto Condensed"/>
                </a:rPr>
                <a:t> Authenticators</a:t>
              </a:r>
              <a:endParaRPr sz="700">
                <a:solidFill>
                  <a:srgbClr val="666666"/>
                </a:solidFill>
                <a:latin typeface="Roboto Condensed"/>
                <a:ea typeface="Roboto Condensed"/>
                <a:cs typeface="Roboto Condensed"/>
                <a:sym typeface="Roboto Condensed"/>
              </a:endParaRPr>
            </a:p>
          </p:txBody>
        </p:sp>
        <p:sp>
          <p:nvSpPr>
            <p:cNvPr id="555" name="Google Shape;555;p67"/>
            <p:cNvSpPr/>
            <p:nvPr/>
          </p:nvSpPr>
          <p:spPr>
            <a:xfrm>
              <a:off x="6302950" y="1507438"/>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SAML SSO</a:t>
              </a:r>
              <a:endParaRPr sz="700">
                <a:solidFill>
                  <a:srgbClr val="FFFFFF"/>
                </a:solidFill>
                <a:latin typeface="Roboto Condensed"/>
                <a:ea typeface="Roboto Condensed"/>
                <a:cs typeface="Roboto Condensed"/>
                <a:sym typeface="Roboto Condensed"/>
              </a:endParaRPr>
            </a:p>
          </p:txBody>
        </p:sp>
        <p:sp>
          <p:nvSpPr>
            <p:cNvPr id="556" name="Google Shape;556;p67"/>
            <p:cNvSpPr/>
            <p:nvPr/>
          </p:nvSpPr>
          <p:spPr>
            <a:xfrm>
              <a:off x="6302950" y="1723325"/>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OAuth</a:t>
              </a:r>
              <a:endParaRPr sz="700">
                <a:solidFill>
                  <a:srgbClr val="FFFFFF"/>
                </a:solidFill>
                <a:latin typeface="Roboto Condensed"/>
                <a:ea typeface="Roboto Condensed"/>
                <a:cs typeface="Roboto Condensed"/>
                <a:sym typeface="Roboto Condensed"/>
              </a:endParaRPr>
            </a:p>
          </p:txBody>
        </p:sp>
        <p:sp>
          <p:nvSpPr>
            <p:cNvPr id="557" name="Google Shape;557;p67"/>
            <p:cNvSpPr/>
            <p:nvPr/>
          </p:nvSpPr>
          <p:spPr>
            <a:xfrm>
              <a:off x="6302950" y="1939200"/>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OpenID-connect</a:t>
              </a:r>
              <a:endParaRPr sz="700">
                <a:solidFill>
                  <a:srgbClr val="FFFFFF"/>
                </a:solidFill>
                <a:latin typeface="Roboto Condensed"/>
                <a:ea typeface="Roboto Condensed"/>
                <a:cs typeface="Roboto Condensed"/>
                <a:sym typeface="Roboto Condensed"/>
              </a:endParaRPr>
            </a:p>
          </p:txBody>
        </p:sp>
        <p:sp>
          <p:nvSpPr>
            <p:cNvPr id="558" name="Google Shape;558;p67"/>
            <p:cNvSpPr/>
            <p:nvPr/>
          </p:nvSpPr>
          <p:spPr>
            <a:xfrm>
              <a:off x="6302950" y="2155075"/>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Passive STS</a:t>
              </a:r>
              <a:endParaRPr sz="700">
                <a:solidFill>
                  <a:srgbClr val="FFFFFF"/>
                </a:solidFill>
                <a:latin typeface="Roboto Condensed"/>
                <a:ea typeface="Roboto Condensed"/>
                <a:cs typeface="Roboto Condensed"/>
                <a:sym typeface="Roboto Condensed"/>
              </a:endParaRPr>
            </a:p>
          </p:txBody>
        </p:sp>
        <p:sp>
          <p:nvSpPr>
            <p:cNvPr id="559" name="Google Shape;559;p67"/>
            <p:cNvSpPr/>
            <p:nvPr/>
          </p:nvSpPr>
          <p:spPr>
            <a:xfrm>
              <a:off x="6302950" y="2372900"/>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Facebook</a:t>
              </a:r>
              <a:endParaRPr sz="700">
                <a:solidFill>
                  <a:srgbClr val="FFFFFF"/>
                </a:solidFill>
                <a:latin typeface="Roboto Condensed"/>
                <a:ea typeface="Roboto Condensed"/>
                <a:cs typeface="Roboto Condensed"/>
                <a:sym typeface="Roboto Condensed"/>
              </a:endParaRPr>
            </a:p>
          </p:txBody>
        </p:sp>
        <p:sp>
          <p:nvSpPr>
            <p:cNvPr id="560" name="Google Shape;560;p67"/>
            <p:cNvSpPr/>
            <p:nvPr/>
          </p:nvSpPr>
          <p:spPr>
            <a:xfrm>
              <a:off x="6302950" y="2588788"/>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Yahoo</a:t>
              </a:r>
              <a:endParaRPr sz="700">
                <a:solidFill>
                  <a:srgbClr val="FFFFFF"/>
                </a:solidFill>
                <a:latin typeface="Roboto Condensed"/>
                <a:ea typeface="Roboto Condensed"/>
                <a:cs typeface="Roboto Condensed"/>
                <a:sym typeface="Roboto Condensed"/>
              </a:endParaRPr>
            </a:p>
          </p:txBody>
        </p:sp>
        <p:sp>
          <p:nvSpPr>
            <p:cNvPr id="561" name="Google Shape;561;p67"/>
            <p:cNvSpPr/>
            <p:nvPr/>
          </p:nvSpPr>
          <p:spPr>
            <a:xfrm>
              <a:off x="6302950" y="2804663"/>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Google</a:t>
              </a:r>
              <a:endParaRPr sz="700">
                <a:solidFill>
                  <a:srgbClr val="FFFFFF"/>
                </a:solidFill>
                <a:latin typeface="Roboto Condensed"/>
                <a:ea typeface="Roboto Condensed"/>
                <a:cs typeface="Roboto Condensed"/>
                <a:sym typeface="Roboto Condensed"/>
              </a:endParaRPr>
            </a:p>
          </p:txBody>
        </p:sp>
        <p:sp>
          <p:nvSpPr>
            <p:cNvPr id="562" name="Google Shape;562;p67"/>
            <p:cNvSpPr/>
            <p:nvPr/>
          </p:nvSpPr>
          <p:spPr>
            <a:xfrm>
              <a:off x="6302950" y="3020538"/>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Microsoft</a:t>
              </a:r>
              <a:endParaRPr sz="700">
                <a:solidFill>
                  <a:srgbClr val="FFFFFF"/>
                </a:solidFill>
                <a:latin typeface="Roboto Condensed"/>
                <a:ea typeface="Roboto Condensed"/>
                <a:cs typeface="Roboto Condensed"/>
                <a:sym typeface="Roboto Condensed"/>
              </a:endParaRPr>
            </a:p>
          </p:txBody>
        </p:sp>
        <p:sp>
          <p:nvSpPr>
            <p:cNvPr id="563" name="Google Shape;563;p67"/>
            <p:cNvSpPr/>
            <p:nvPr/>
          </p:nvSpPr>
          <p:spPr>
            <a:xfrm>
              <a:off x="6305738" y="3719550"/>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SCIM</a:t>
              </a:r>
              <a:endParaRPr sz="700">
                <a:solidFill>
                  <a:srgbClr val="FFFFFF"/>
                </a:solidFill>
                <a:latin typeface="Roboto Condensed"/>
                <a:ea typeface="Roboto Condensed"/>
                <a:cs typeface="Roboto Condensed"/>
                <a:sym typeface="Roboto Condensed"/>
              </a:endParaRPr>
            </a:p>
          </p:txBody>
        </p:sp>
        <p:sp>
          <p:nvSpPr>
            <p:cNvPr id="564" name="Google Shape;564;p67"/>
            <p:cNvSpPr/>
            <p:nvPr/>
          </p:nvSpPr>
          <p:spPr>
            <a:xfrm>
              <a:off x="6305738" y="3948150"/>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SOAP</a:t>
              </a:r>
              <a:endParaRPr sz="700">
                <a:solidFill>
                  <a:srgbClr val="FFFFFF"/>
                </a:solidFill>
                <a:latin typeface="Roboto Condensed"/>
                <a:ea typeface="Roboto Condensed"/>
                <a:cs typeface="Roboto Condensed"/>
                <a:sym typeface="Roboto Condensed"/>
              </a:endParaRPr>
            </a:p>
          </p:txBody>
        </p:sp>
        <p:sp>
          <p:nvSpPr>
            <p:cNvPr id="565" name="Google Shape;565;p67"/>
            <p:cNvSpPr/>
            <p:nvPr/>
          </p:nvSpPr>
          <p:spPr>
            <a:xfrm>
              <a:off x="6305738" y="4405350"/>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Google</a:t>
              </a:r>
              <a:endParaRPr sz="700">
                <a:solidFill>
                  <a:srgbClr val="FFFFFF"/>
                </a:solidFill>
                <a:latin typeface="Roboto Condensed"/>
                <a:ea typeface="Roboto Condensed"/>
                <a:cs typeface="Roboto Condensed"/>
                <a:sym typeface="Roboto Condensed"/>
              </a:endParaRPr>
            </a:p>
          </p:txBody>
        </p:sp>
        <p:sp>
          <p:nvSpPr>
            <p:cNvPr id="566" name="Google Shape;566;p67"/>
            <p:cNvSpPr/>
            <p:nvPr/>
          </p:nvSpPr>
          <p:spPr>
            <a:xfrm>
              <a:off x="6305738" y="4176750"/>
              <a:ext cx="9441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FFFFFF"/>
                  </a:solidFill>
                  <a:latin typeface="Roboto Condensed"/>
                  <a:ea typeface="Roboto Condensed"/>
                  <a:cs typeface="Roboto Condensed"/>
                  <a:sym typeface="Roboto Condensed"/>
                </a:rPr>
                <a:t>Salesforce</a:t>
              </a:r>
              <a:endParaRPr sz="700">
                <a:solidFill>
                  <a:srgbClr val="FFFFFF"/>
                </a:solidFill>
                <a:latin typeface="Roboto Condensed"/>
                <a:ea typeface="Roboto Condensed"/>
                <a:cs typeface="Roboto Condensed"/>
                <a:sym typeface="Roboto Condensed"/>
              </a:endParaRPr>
            </a:p>
          </p:txBody>
        </p:sp>
        <p:pic>
          <p:nvPicPr>
            <p:cNvPr id="567" name="Google Shape;567;p67"/>
            <p:cNvPicPr preferRelativeResize="0"/>
            <p:nvPr/>
          </p:nvPicPr>
          <p:blipFill>
            <a:blip r:embed="rId13">
              <a:alphaModFix/>
            </a:blip>
            <a:stretch>
              <a:fillRect/>
            </a:stretch>
          </p:blipFill>
          <p:spPr>
            <a:xfrm>
              <a:off x="8014400" y="3448138"/>
              <a:ext cx="542125" cy="542125"/>
            </a:xfrm>
            <a:prstGeom prst="rect">
              <a:avLst/>
            </a:prstGeom>
            <a:noFill/>
            <a:ln>
              <a:noFill/>
            </a:ln>
          </p:spPr>
        </p:pic>
        <p:sp>
          <p:nvSpPr>
            <p:cNvPr id="568" name="Google Shape;568;p67"/>
            <p:cNvSpPr/>
            <p:nvPr/>
          </p:nvSpPr>
          <p:spPr>
            <a:xfrm>
              <a:off x="3464200" y="1346800"/>
              <a:ext cx="2429400" cy="1594500"/>
            </a:xfrm>
            <a:prstGeom prst="roundRect">
              <a:avLst>
                <a:gd fmla="val 2446" name="adj"/>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7"/>
            <p:cNvSpPr/>
            <p:nvPr/>
          </p:nvSpPr>
          <p:spPr>
            <a:xfrm>
              <a:off x="3539450" y="1073025"/>
              <a:ext cx="1013100" cy="3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7"/>
            <p:cNvSpPr txBox="1"/>
            <p:nvPr/>
          </p:nvSpPr>
          <p:spPr>
            <a:xfrm>
              <a:off x="3504500" y="1236125"/>
              <a:ext cx="11325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666666"/>
                  </a:solidFill>
                  <a:latin typeface="Roboto Condensed"/>
                  <a:ea typeface="Roboto Condensed"/>
                  <a:cs typeface="Roboto Condensed"/>
                  <a:sym typeface="Roboto Condensed"/>
                </a:rPr>
                <a:t>Authentication framework</a:t>
              </a:r>
              <a:endParaRPr sz="700">
                <a:solidFill>
                  <a:srgbClr val="666666"/>
                </a:solidFill>
                <a:latin typeface="Roboto Condensed"/>
                <a:ea typeface="Roboto Condensed"/>
                <a:cs typeface="Roboto Condensed"/>
                <a:sym typeface="Roboto Condensed"/>
              </a:endParaRPr>
            </a:p>
          </p:txBody>
        </p:sp>
        <p:sp>
          <p:nvSpPr>
            <p:cNvPr id="571" name="Google Shape;571;p67"/>
            <p:cNvSpPr/>
            <p:nvPr/>
          </p:nvSpPr>
          <p:spPr>
            <a:xfrm>
              <a:off x="3616600" y="1575400"/>
              <a:ext cx="2098200" cy="510300"/>
            </a:xfrm>
            <a:prstGeom prst="roundRect">
              <a:avLst>
                <a:gd fmla="val 2446"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7"/>
            <p:cNvSpPr/>
            <p:nvPr/>
          </p:nvSpPr>
          <p:spPr>
            <a:xfrm>
              <a:off x="3691850" y="1459425"/>
              <a:ext cx="183900" cy="18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7"/>
            <p:cNvSpPr txBox="1"/>
            <p:nvPr/>
          </p:nvSpPr>
          <p:spPr>
            <a:xfrm>
              <a:off x="3656900" y="1464725"/>
              <a:ext cx="2688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666666"/>
                  </a:solidFill>
                  <a:latin typeface="Roboto Condensed"/>
                  <a:ea typeface="Roboto Condensed"/>
                  <a:cs typeface="Roboto Condensed"/>
                  <a:sym typeface="Roboto Condensed"/>
                </a:rPr>
                <a:t>IN</a:t>
              </a:r>
              <a:endParaRPr sz="700">
                <a:solidFill>
                  <a:srgbClr val="666666"/>
                </a:solidFill>
                <a:latin typeface="Roboto Condensed"/>
                <a:ea typeface="Roboto Condensed"/>
                <a:cs typeface="Roboto Condensed"/>
                <a:sym typeface="Roboto Condensed"/>
              </a:endParaRPr>
            </a:p>
          </p:txBody>
        </p:sp>
        <p:sp>
          <p:nvSpPr>
            <p:cNvPr id="574" name="Google Shape;574;p67"/>
            <p:cNvSpPr/>
            <p:nvPr/>
          </p:nvSpPr>
          <p:spPr>
            <a:xfrm>
              <a:off x="3749200" y="1695175"/>
              <a:ext cx="905100" cy="302400"/>
            </a:xfrm>
            <a:prstGeom prst="roundRect">
              <a:avLst>
                <a:gd fmla="val 3863"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SP to Local </a:t>
              </a:r>
              <a:endParaRPr sz="6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Claims Mapping</a:t>
              </a:r>
              <a:endParaRPr sz="600">
                <a:solidFill>
                  <a:srgbClr val="FFFFFF"/>
                </a:solidFill>
                <a:latin typeface="Roboto Condensed"/>
                <a:ea typeface="Roboto Condensed"/>
                <a:cs typeface="Roboto Condensed"/>
                <a:sym typeface="Roboto Condensed"/>
              </a:endParaRPr>
            </a:p>
          </p:txBody>
        </p:sp>
        <p:sp>
          <p:nvSpPr>
            <p:cNvPr id="575" name="Google Shape;575;p67"/>
            <p:cNvSpPr/>
            <p:nvPr/>
          </p:nvSpPr>
          <p:spPr>
            <a:xfrm>
              <a:off x="4690800" y="1695175"/>
              <a:ext cx="905100" cy="302400"/>
            </a:xfrm>
            <a:prstGeom prst="roundRect">
              <a:avLst>
                <a:gd fmla="val 45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Local to IdP</a:t>
              </a:r>
              <a:endParaRPr sz="6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Claims Mapping</a:t>
              </a:r>
              <a:endParaRPr sz="600">
                <a:solidFill>
                  <a:srgbClr val="FFFFFF"/>
                </a:solidFill>
                <a:latin typeface="Roboto Condensed"/>
                <a:ea typeface="Roboto Condensed"/>
                <a:cs typeface="Roboto Condensed"/>
                <a:sym typeface="Roboto Condensed"/>
              </a:endParaRPr>
            </a:p>
          </p:txBody>
        </p:sp>
        <p:sp>
          <p:nvSpPr>
            <p:cNvPr id="576" name="Google Shape;576;p67"/>
            <p:cNvSpPr/>
            <p:nvPr/>
          </p:nvSpPr>
          <p:spPr>
            <a:xfrm>
              <a:off x="3610550" y="2215650"/>
              <a:ext cx="2098200" cy="585900"/>
            </a:xfrm>
            <a:prstGeom prst="roundRect">
              <a:avLst>
                <a:gd fmla="val 2446"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7"/>
            <p:cNvSpPr/>
            <p:nvPr/>
          </p:nvSpPr>
          <p:spPr>
            <a:xfrm>
              <a:off x="3685800" y="2146775"/>
              <a:ext cx="217500" cy="18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7"/>
            <p:cNvSpPr txBox="1"/>
            <p:nvPr/>
          </p:nvSpPr>
          <p:spPr>
            <a:xfrm>
              <a:off x="3618750" y="2152175"/>
              <a:ext cx="351600" cy="12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666666"/>
                  </a:solidFill>
                  <a:latin typeface="Roboto Condensed"/>
                  <a:ea typeface="Roboto Condensed"/>
                  <a:cs typeface="Roboto Condensed"/>
                  <a:sym typeface="Roboto Condensed"/>
                </a:rPr>
                <a:t>OUT</a:t>
              </a:r>
              <a:endParaRPr sz="700">
                <a:solidFill>
                  <a:srgbClr val="666666"/>
                </a:solidFill>
                <a:latin typeface="Roboto Condensed"/>
                <a:ea typeface="Roboto Condensed"/>
                <a:cs typeface="Roboto Condensed"/>
                <a:sym typeface="Roboto Condensed"/>
              </a:endParaRPr>
            </a:p>
          </p:txBody>
        </p:sp>
        <p:sp>
          <p:nvSpPr>
            <p:cNvPr id="579" name="Google Shape;579;p67"/>
            <p:cNvSpPr/>
            <p:nvPr/>
          </p:nvSpPr>
          <p:spPr>
            <a:xfrm>
              <a:off x="3741838" y="2319250"/>
              <a:ext cx="564900" cy="405000"/>
            </a:xfrm>
            <a:prstGeom prst="roundRect">
              <a:avLst>
                <a:gd fmla="val 5011"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Local to SP</a:t>
              </a:r>
              <a:r>
                <a:rPr lang="en-US" sz="600">
                  <a:solidFill>
                    <a:srgbClr val="FFFFFF"/>
                  </a:solidFill>
                  <a:latin typeface="Roboto Condensed"/>
                  <a:ea typeface="Roboto Condensed"/>
                  <a:cs typeface="Roboto Condensed"/>
                  <a:sym typeface="Roboto Condensed"/>
                </a:rPr>
                <a:t> </a:t>
              </a:r>
              <a:endParaRPr sz="6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Claims Mapping</a:t>
              </a:r>
              <a:endParaRPr sz="600">
                <a:solidFill>
                  <a:srgbClr val="FFFFFF"/>
                </a:solidFill>
                <a:latin typeface="Roboto Condensed"/>
                <a:ea typeface="Roboto Condensed"/>
                <a:cs typeface="Roboto Condensed"/>
                <a:sym typeface="Roboto Condensed"/>
              </a:endParaRPr>
            </a:p>
          </p:txBody>
        </p:sp>
        <p:sp>
          <p:nvSpPr>
            <p:cNvPr id="580" name="Google Shape;580;p67"/>
            <p:cNvSpPr/>
            <p:nvPr/>
          </p:nvSpPr>
          <p:spPr>
            <a:xfrm>
              <a:off x="4349313" y="2319250"/>
              <a:ext cx="606300" cy="405000"/>
            </a:xfrm>
            <a:prstGeom prst="roundRect">
              <a:avLst>
                <a:gd fmla="val 4178"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IdP to Local</a:t>
              </a:r>
              <a:endParaRPr sz="6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Claims Mapping</a:t>
              </a:r>
              <a:endParaRPr sz="600">
                <a:solidFill>
                  <a:srgbClr val="FFFFFF"/>
                </a:solidFill>
                <a:latin typeface="Roboto Condensed"/>
                <a:ea typeface="Roboto Condensed"/>
                <a:cs typeface="Roboto Condensed"/>
                <a:sym typeface="Roboto Condensed"/>
              </a:endParaRPr>
            </a:p>
          </p:txBody>
        </p:sp>
        <p:sp>
          <p:nvSpPr>
            <p:cNvPr id="581" name="Google Shape;581;p67"/>
            <p:cNvSpPr/>
            <p:nvPr/>
          </p:nvSpPr>
          <p:spPr>
            <a:xfrm>
              <a:off x="4998200" y="2324100"/>
              <a:ext cx="591600" cy="405000"/>
            </a:xfrm>
            <a:prstGeom prst="roundRect">
              <a:avLst>
                <a:gd fmla="val 5690"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JIT Provisioning</a:t>
              </a:r>
              <a:endParaRPr sz="600">
                <a:solidFill>
                  <a:srgbClr val="FFFFFF"/>
                </a:solidFill>
                <a:latin typeface="Roboto Condensed"/>
                <a:ea typeface="Roboto Condensed"/>
                <a:cs typeface="Roboto Condensed"/>
                <a:sym typeface="Roboto Condensed"/>
              </a:endParaRPr>
            </a:p>
          </p:txBody>
        </p:sp>
        <p:sp>
          <p:nvSpPr>
            <p:cNvPr id="512" name="Google Shape;512;p67"/>
            <p:cNvSpPr/>
            <p:nvPr/>
          </p:nvSpPr>
          <p:spPr>
            <a:xfrm>
              <a:off x="4703686" y="3388413"/>
              <a:ext cx="1188600" cy="186600"/>
            </a:xfrm>
            <a:prstGeom prst="roundRect">
              <a:avLst>
                <a:gd fmla="val 10222"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Roboto Condensed"/>
                  <a:ea typeface="Roboto Condensed"/>
                  <a:cs typeface="Roboto Condensed"/>
                  <a:sym typeface="Roboto Condensed"/>
                </a:rPr>
                <a:t>Provisioning Framework</a:t>
              </a:r>
              <a:endParaRPr sz="800">
                <a:solidFill>
                  <a:srgbClr val="FFFFFF"/>
                </a:solidFill>
                <a:latin typeface="Roboto Condensed"/>
                <a:ea typeface="Roboto Condensed"/>
                <a:cs typeface="Roboto Condensed"/>
                <a:sym typeface="Roboto Condensed"/>
              </a:endParaRPr>
            </a:p>
          </p:txBody>
        </p:sp>
        <p:sp>
          <p:nvSpPr>
            <p:cNvPr id="514" name="Google Shape;514;p67"/>
            <p:cNvSpPr/>
            <p:nvPr/>
          </p:nvSpPr>
          <p:spPr>
            <a:xfrm>
              <a:off x="4704961" y="4044825"/>
              <a:ext cx="1188600" cy="186600"/>
            </a:xfrm>
            <a:prstGeom prst="roundRect">
              <a:avLst>
                <a:gd fmla="val 10222"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Roboto Condensed"/>
                  <a:ea typeface="Roboto Condensed"/>
                  <a:cs typeface="Roboto Condensed"/>
                  <a:sym typeface="Roboto Condensed"/>
                </a:rPr>
                <a:t>User Store Manager</a:t>
              </a:r>
              <a:endParaRPr sz="800">
                <a:solidFill>
                  <a:srgbClr val="FFFFFF"/>
                </a:solidFill>
                <a:latin typeface="Roboto Condensed"/>
                <a:ea typeface="Roboto Condensed"/>
                <a:cs typeface="Roboto Condensed"/>
                <a:sym typeface="Roboto Condensed"/>
              </a:endParaRPr>
            </a:p>
          </p:txBody>
        </p:sp>
        <p:sp>
          <p:nvSpPr>
            <p:cNvPr id="582" name="Google Shape;582;p67"/>
            <p:cNvSpPr/>
            <p:nvPr/>
          </p:nvSpPr>
          <p:spPr>
            <a:xfrm>
              <a:off x="4704924" y="4509175"/>
              <a:ext cx="365700" cy="186600"/>
            </a:xfrm>
            <a:prstGeom prst="roundRect">
              <a:avLst>
                <a:gd fmla="val 10222"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LDAP</a:t>
              </a:r>
              <a:endParaRPr sz="600">
                <a:solidFill>
                  <a:srgbClr val="FFFFFF"/>
                </a:solidFill>
                <a:latin typeface="Roboto Condensed"/>
                <a:ea typeface="Roboto Condensed"/>
                <a:cs typeface="Roboto Condensed"/>
                <a:sym typeface="Roboto Condensed"/>
              </a:endParaRPr>
            </a:p>
          </p:txBody>
        </p:sp>
        <p:sp>
          <p:nvSpPr>
            <p:cNvPr id="583" name="Google Shape;583;p67"/>
            <p:cNvSpPr/>
            <p:nvPr/>
          </p:nvSpPr>
          <p:spPr>
            <a:xfrm>
              <a:off x="5108438" y="4509175"/>
              <a:ext cx="381600" cy="186600"/>
            </a:xfrm>
            <a:prstGeom prst="roundRect">
              <a:avLst>
                <a:gd fmla="val 10222"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AD</a:t>
              </a:r>
              <a:endParaRPr sz="600">
                <a:solidFill>
                  <a:srgbClr val="FFFFFF"/>
                </a:solidFill>
                <a:latin typeface="Roboto Condensed"/>
                <a:ea typeface="Roboto Condensed"/>
                <a:cs typeface="Roboto Condensed"/>
                <a:sym typeface="Roboto Condensed"/>
              </a:endParaRPr>
            </a:p>
          </p:txBody>
        </p:sp>
        <p:sp>
          <p:nvSpPr>
            <p:cNvPr id="584" name="Google Shape;584;p67"/>
            <p:cNvSpPr/>
            <p:nvPr/>
          </p:nvSpPr>
          <p:spPr>
            <a:xfrm>
              <a:off x="5527875" y="4509175"/>
              <a:ext cx="365700" cy="186600"/>
            </a:xfrm>
            <a:prstGeom prst="roundRect">
              <a:avLst>
                <a:gd fmla="val 10222"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JDBC</a:t>
              </a:r>
              <a:endParaRPr sz="600">
                <a:solidFill>
                  <a:srgbClr val="FFFFFF"/>
                </a:solidFill>
                <a:latin typeface="Roboto Condensed"/>
                <a:ea typeface="Roboto Condensed"/>
                <a:cs typeface="Roboto Condensed"/>
                <a:sym typeface="Roboto Condensed"/>
              </a:endParaRPr>
            </a:p>
          </p:txBody>
        </p:sp>
        <p:cxnSp>
          <p:nvCxnSpPr>
            <p:cNvPr id="585" name="Google Shape;585;p67"/>
            <p:cNvCxnSpPr>
              <a:stCxn id="583" idx="0"/>
              <a:endCxn id="514" idx="2"/>
            </p:cNvCxnSpPr>
            <p:nvPr/>
          </p:nvCxnSpPr>
          <p:spPr>
            <a:xfrm rot="10800000">
              <a:off x="5299238" y="4231375"/>
              <a:ext cx="0" cy="277800"/>
            </a:xfrm>
            <a:prstGeom prst="straightConnector1">
              <a:avLst/>
            </a:prstGeom>
            <a:noFill/>
            <a:ln cap="flat" cmpd="sng" w="9525">
              <a:solidFill>
                <a:srgbClr val="666666"/>
              </a:solidFill>
              <a:prstDash val="dash"/>
              <a:round/>
              <a:headEnd len="med" w="med" type="diamond"/>
              <a:tailEnd len="med" w="med" type="none"/>
            </a:ln>
          </p:spPr>
        </p:cxnSp>
        <p:cxnSp>
          <p:nvCxnSpPr>
            <p:cNvPr id="586" name="Google Shape;586;p67"/>
            <p:cNvCxnSpPr/>
            <p:nvPr/>
          </p:nvCxnSpPr>
          <p:spPr>
            <a:xfrm rot="10800000">
              <a:off x="5710725" y="4236175"/>
              <a:ext cx="0" cy="273000"/>
            </a:xfrm>
            <a:prstGeom prst="straightConnector1">
              <a:avLst/>
            </a:prstGeom>
            <a:noFill/>
            <a:ln cap="flat" cmpd="sng" w="9525">
              <a:solidFill>
                <a:srgbClr val="666666"/>
              </a:solidFill>
              <a:prstDash val="dash"/>
              <a:round/>
              <a:headEnd len="med" w="med" type="diamond"/>
              <a:tailEnd len="med" w="med" type="none"/>
            </a:ln>
          </p:spPr>
        </p:cxnSp>
        <p:cxnSp>
          <p:nvCxnSpPr>
            <p:cNvPr id="587" name="Google Shape;587;p67"/>
            <p:cNvCxnSpPr/>
            <p:nvPr/>
          </p:nvCxnSpPr>
          <p:spPr>
            <a:xfrm rot="10800000">
              <a:off x="4887775" y="4236175"/>
              <a:ext cx="0" cy="273000"/>
            </a:xfrm>
            <a:prstGeom prst="straightConnector1">
              <a:avLst/>
            </a:prstGeom>
            <a:noFill/>
            <a:ln cap="flat" cmpd="sng" w="9525">
              <a:solidFill>
                <a:srgbClr val="666666"/>
              </a:solidFill>
              <a:prstDash val="dash"/>
              <a:round/>
              <a:headEnd len="med" w="med" type="diamond"/>
              <a:tailEnd len="med" w="med" type="none"/>
            </a:ln>
          </p:spPr>
        </p:cxnSp>
        <p:cxnSp>
          <p:nvCxnSpPr>
            <p:cNvPr id="588" name="Google Shape;588;p67"/>
            <p:cNvCxnSpPr>
              <a:stCxn id="512" idx="2"/>
              <a:endCxn id="514" idx="0"/>
            </p:cNvCxnSpPr>
            <p:nvPr/>
          </p:nvCxnSpPr>
          <p:spPr>
            <a:xfrm>
              <a:off x="5297986" y="3575013"/>
              <a:ext cx="1200" cy="469800"/>
            </a:xfrm>
            <a:prstGeom prst="straightConnector1">
              <a:avLst/>
            </a:prstGeom>
            <a:noFill/>
            <a:ln cap="flat" cmpd="sng" w="9525">
              <a:solidFill>
                <a:srgbClr val="666666"/>
              </a:solidFill>
              <a:prstDash val="solid"/>
              <a:round/>
              <a:headEnd len="med" w="med" type="triangle"/>
              <a:tailEnd len="med" w="med" type="triangle"/>
            </a:ln>
          </p:spPr>
        </p:cxnSp>
        <p:sp>
          <p:nvSpPr>
            <p:cNvPr id="589" name="Google Shape;589;p67"/>
            <p:cNvSpPr/>
            <p:nvPr/>
          </p:nvSpPr>
          <p:spPr>
            <a:xfrm>
              <a:off x="3464125" y="3155938"/>
              <a:ext cx="950700" cy="755700"/>
            </a:xfrm>
            <a:prstGeom prst="roundRect">
              <a:avLst>
                <a:gd fmla="val 2446"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7"/>
            <p:cNvSpPr/>
            <p:nvPr/>
          </p:nvSpPr>
          <p:spPr>
            <a:xfrm>
              <a:off x="3508450" y="3730613"/>
              <a:ext cx="791100" cy="24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7"/>
            <p:cNvSpPr txBox="1"/>
            <p:nvPr/>
          </p:nvSpPr>
          <p:spPr>
            <a:xfrm>
              <a:off x="3448675" y="3803338"/>
              <a:ext cx="9816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solidFill>
                    <a:srgbClr val="666666"/>
                  </a:solidFill>
                  <a:latin typeface="Roboto Condensed"/>
                  <a:ea typeface="Roboto Condensed"/>
                  <a:cs typeface="Roboto Condensed"/>
                  <a:sym typeface="Roboto Condensed"/>
                </a:rPr>
                <a:t>Local Authenticators</a:t>
              </a:r>
              <a:endParaRPr sz="700">
                <a:solidFill>
                  <a:srgbClr val="666666"/>
                </a:solidFill>
                <a:latin typeface="Roboto Condensed"/>
                <a:ea typeface="Roboto Condensed"/>
                <a:cs typeface="Roboto Condensed"/>
                <a:sym typeface="Roboto Condensed"/>
              </a:endParaRPr>
            </a:p>
          </p:txBody>
        </p:sp>
        <p:sp>
          <p:nvSpPr>
            <p:cNvPr id="592" name="Google Shape;592;p67"/>
            <p:cNvSpPr/>
            <p:nvPr/>
          </p:nvSpPr>
          <p:spPr>
            <a:xfrm>
              <a:off x="3620775" y="3287488"/>
              <a:ext cx="606300" cy="245400"/>
            </a:xfrm>
            <a:prstGeom prst="roundRect">
              <a:avLst>
                <a:gd fmla="val 10941"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Username /</a:t>
              </a:r>
              <a:endParaRPr sz="6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Password</a:t>
              </a:r>
              <a:endParaRPr sz="600">
                <a:solidFill>
                  <a:srgbClr val="FFFFFF"/>
                </a:solidFill>
                <a:latin typeface="Roboto Condensed"/>
                <a:ea typeface="Roboto Condensed"/>
                <a:cs typeface="Roboto Condensed"/>
                <a:sym typeface="Roboto Condensed"/>
              </a:endParaRPr>
            </a:p>
          </p:txBody>
        </p:sp>
        <p:sp>
          <p:nvSpPr>
            <p:cNvPr id="593" name="Google Shape;593;p67"/>
            <p:cNvSpPr/>
            <p:nvPr/>
          </p:nvSpPr>
          <p:spPr>
            <a:xfrm>
              <a:off x="3620775" y="3606363"/>
              <a:ext cx="606300" cy="180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oboto Condensed"/>
                  <a:ea typeface="Roboto Condensed"/>
                  <a:cs typeface="Roboto Condensed"/>
                  <a:sym typeface="Roboto Condensed"/>
                </a:rPr>
                <a:t>IWA</a:t>
              </a:r>
              <a:endParaRPr sz="600">
                <a:solidFill>
                  <a:srgbClr val="FFFFFF"/>
                </a:solidFill>
                <a:latin typeface="Roboto Condensed"/>
                <a:ea typeface="Roboto Condensed"/>
                <a:cs typeface="Roboto Condensed"/>
                <a:sym typeface="Roboto Condensed"/>
              </a:endParaRPr>
            </a:p>
          </p:txBody>
        </p:sp>
        <p:cxnSp>
          <p:nvCxnSpPr>
            <p:cNvPr id="594" name="Google Shape;594;p67"/>
            <p:cNvCxnSpPr/>
            <p:nvPr/>
          </p:nvCxnSpPr>
          <p:spPr>
            <a:xfrm rot="10800000">
              <a:off x="1516000" y="2348050"/>
              <a:ext cx="424200" cy="0"/>
            </a:xfrm>
            <a:prstGeom prst="straightConnector1">
              <a:avLst/>
            </a:prstGeom>
            <a:noFill/>
            <a:ln cap="flat" cmpd="sng" w="9525">
              <a:solidFill>
                <a:srgbClr val="6FA8DC"/>
              </a:solidFill>
              <a:prstDash val="solid"/>
              <a:round/>
              <a:headEnd len="med" w="med" type="triangle"/>
              <a:tailEnd len="med" w="med" type="none"/>
            </a:ln>
          </p:spPr>
        </p:cxnSp>
        <p:cxnSp>
          <p:nvCxnSpPr>
            <p:cNvPr id="595" name="Google Shape;595;p67"/>
            <p:cNvCxnSpPr/>
            <p:nvPr/>
          </p:nvCxnSpPr>
          <p:spPr>
            <a:xfrm rot="10800000">
              <a:off x="1509700" y="3705850"/>
              <a:ext cx="430500" cy="0"/>
            </a:xfrm>
            <a:prstGeom prst="straightConnector1">
              <a:avLst/>
            </a:prstGeom>
            <a:noFill/>
            <a:ln cap="flat" cmpd="sng" w="9525">
              <a:solidFill>
                <a:schemeClr val="accent6"/>
              </a:solidFill>
              <a:prstDash val="solid"/>
              <a:round/>
              <a:headEnd len="med" w="med" type="triangle"/>
              <a:tailEnd len="med" w="med" type="none"/>
            </a:ln>
          </p:spPr>
        </p:cxnSp>
        <p:cxnSp>
          <p:nvCxnSpPr>
            <p:cNvPr id="596" name="Google Shape;596;p67"/>
            <p:cNvCxnSpPr>
              <a:endCxn id="546" idx="3"/>
            </p:cNvCxnSpPr>
            <p:nvPr/>
          </p:nvCxnSpPr>
          <p:spPr>
            <a:xfrm rot="10800000">
              <a:off x="3175300" y="2348050"/>
              <a:ext cx="291000" cy="0"/>
            </a:xfrm>
            <a:prstGeom prst="straightConnector1">
              <a:avLst/>
            </a:prstGeom>
            <a:noFill/>
            <a:ln cap="flat" cmpd="sng" w="9525">
              <a:solidFill>
                <a:srgbClr val="6FA8DC"/>
              </a:solidFill>
              <a:prstDash val="solid"/>
              <a:round/>
              <a:headEnd len="med" w="med" type="triangle"/>
              <a:tailEnd len="med" w="med" type="none"/>
            </a:ln>
          </p:spPr>
        </p:cxnSp>
        <p:cxnSp>
          <p:nvCxnSpPr>
            <p:cNvPr id="597" name="Google Shape;597;p67"/>
            <p:cNvCxnSpPr/>
            <p:nvPr/>
          </p:nvCxnSpPr>
          <p:spPr>
            <a:xfrm>
              <a:off x="7403550" y="3773125"/>
              <a:ext cx="448500" cy="0"/>
            </a:xfrm>
            <a:prstGeom prst="straightConnector1">
              <a:avLst/>
            </a:prstGeom>
            <a:noFill/>
            <a:ln cap="flat" cmpd="sng" w="9525">
              <a:solidFill>
                <a:schemeClr val="accent6"/>
              </a:solidFill>
              <a:prstDash val="solid"/>
              <a:round/>
              <a:headEnd len="med" w="med" type="none"/>
              <a:tailEnd len="med" w="med" type="triangle"/>
            </a:ln>
          </p:spPr>
        </p:cxnSp>
        <p:cxnSp>
          <p:nvCxnSpPr>
            <p:cNvPr id="598" name="Google Shape;598;p67"/>
            <p:cNvCxnSpPr>
              <a:stCxn id="552" idx="3"/>
            </p:cNvCxnSpPr>
            <p:nvPr/>
          </p:nvCxnSpPr>
          <p:spPr>
            <a:xfrm>
              <a:off x="7403550" y="2356375"/>
              <a:ext cx="448500" cy="0"/>
            </a:xfrm>
            <a:prstGeom prst="straightConnector1">
              <a:avLst/>
            </a:prstGeom>
            <a:noFill/>
            <a:ln cap="flat" cmpd="sng" w="9525">
              <a:solidFill>
                <a:srgbClr val="6FA8DC"/>
              </a:solidFill>
              <a:prstDash val="solid"/>
              <a:round/>
              <a:headEnd len="med" w="med" type="none"/>
              <a:tailEnd len="med" w="med" type="triangle"/>
            </a:ln>
          </p:spPr>
        </p:cxnSp>
        <p:cxnSp>
          <p:nvCxnSpPr>
            <p:cNvPr id="599" name="Google Shape;599;p67"/>
            <p:cNvCxnSpPr/>
            <p:nvPr/>
          </p:nvCxnSpPr>
          <p:spPr>
            <a:xfrm>
              <a:off x="5893600" y="2067850"/>
              <a:ext cx="281100" cy="0"/>
            </a:xfrm>
            <a:prstGeom prst="straightConnector1">
              <a:avLst/>
            </a:prstGeom>
            <a:noFill/>
            <a:ln cap="flat" cmpd="sng" w="9525">
              <a:solidFill>
                <a:schemeClr val="accent6"/>
              </a:solidFill>
              <a:prstDash val="solid"/>
              <a:round/>
              <a:headEnd len="med" w="med" type="none"/>
              <a:tailEnd len="med" w="med" type="triangle"/>
            </a:ln>
          </p:spPr>
        </p:cxnSp>
        <p:cxnSp>
          <p:nvCxnSpPr>
            <p:cNvPr id="600" name="Google Shape;600;p67"/>
            <p:cNvCxnSpPr/>
            <p:nvPr/>
          </p:nvCxnSpPr>
          <p:spPr>
            <a:xfrm rot="10800000">
              <a:off x="5907750" y="2280175"/>
              <a:ext cx="260700" cy="0"/>
            </a:xfrm>
            <a:prstGeom prst="straightConnector1">
              <a:avLst/>
            </a:prstGeom>
            <a:noFill/>
            <a:ln cap="flat" cmpd="sng" w="9525">
              <a:solidFill>
                <a:srgbClr val="6FA8DC"/>
              </a:solidFill>
              <a:prstDash val="solid"/>
              <a:round/>
              <a:headEnd len="med" w="med" type="none"/>
              <a:tailEnd len="med" w="med" type="triangle"/>
            </a:ln>
          </p:spPr>
        </p:cxnSp>
        <p:cxnSp>
          <p:nvCxnSpPr>
            <p:cNvPr id="601" name="Google Shape;601;p67"/>
            <p:cNvCxnSpPr>
              <a:stCxn id="589" idx="0"/>
            </p:cNvCxnSpPr>
            <p:nvPr/>
          </p:nvCxnSpPr>
          <p:spPr>
            <a:xfrm rot="10800000">
              <a:off x="3939475" y="2938438"/>
              <a:ext cx="0" cy="217500"/>
            </a:xfrm>
            <a:prstGeom prst="straightConnector1">
              <a:avLst/>
            </a:prstGeom>
            <a:noFill/>
            <a:ln cap="flat" cmpd="sng" w="9525">
              <a:solidFill>
                <a:schemeClr val="accent6"/>
              </a:solidFill>
              <a:prstDash val="solid"/>
              <a:round/>
              <a:headEnd len="med" w="med" type="triangle"/>
              <a:tailEnd len="med" w="med" type="none"/>
            </a:ln>
          </p:spPr>
        </p:cxnSp>
        <p:cxnSp>
          <p:nvCxnSpPr>
            <p:cNvPr id="602" name="Google Shape;602;p67"/>
            <p:cNvCxnSpPr>
              <a:stCxn id="512" idx="3"/>
              <a:endCxn id="549" idx="1"/>
            </p:cNvCxnSpPr>
            <p:nvPr/>
          </p:nvCxnSpPr>
          <p:spPr>
            <a:xfrm>
              <a:off x="5892286" y="3481713"/>
              <a:ext cx="276300" cy="648600"/>
            </a:xfrm>
            <a:prstGeom prst="bentConnector3">
              <a:avLst>
                <a:gd fmla="val 49975" name="adj1"/>
              </a:avLst>
            </a:prstGeom>
            <a:noFill/>
            <a:ln cap="flat" cmpd="sng" w="9525">
              <a:solidFill>
                <a:srgbClr val="6FA8DC"/>
              </a:solidFill>
              <a:prstDash val="solid"/>
              <a:round/>
              <a:headEnd len="med" w="med" type="none"/>
              <a:tailEnd len="med" w="med" type="triangle"/>
            </a:ln>
          </p:spPr>
        </p:cxn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68"/>
          <p:cNvSpPr txBox="1"/>
          <p:nvPr>
            <p:ph type="title"/>
          </p:nvPr>
        </p:nvSpPr>
        <p:spPr>
          <a:xfrm>
            <a:off x="882850" y="781750"/>
            <a:ext cx="7499100" cy="49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IDENTITY </a:t>
            </a:r>
            <a:r>
              <a:rPr lang="en-US">
                <a:latin typeface="Nunito Sans ExtraBold"/>
                <a:ea typeface="Nunito Sans ExtraBold"/>
                <a:cs typeface="Nunito Sans ExtraBold"/>
                <a:sym typeface="Nunito Sans ExtraBold"/>
              </a:rPr>
              <a:t>BUS</a:t>
            </a:r>
            <a:endParaRPr i="0" u="none" cap="none" strike="noStrike">
              <a:solidFill>
                <a:srgbClr val="FF5000"/>
              </a:solidFill>
              <a:latin typeface="Nunito Sans ExtraBold"/>
              <a:ea typeface="Nunito Sans ExtraBold"/>
              <a:cs typeface="Nunito Sans ExtraBold"/>
              <a:sym typeface="Nunito Sans ExtraBold"/>
            </a:endParaRPr>
          </a:p>
        </p:txBody>
      </p:sp>
      <p:sp>
        <p:nvSpPr>
          <p:cNvPr id="608" name="Google Shape;608;p68"/>
          <p:cNvSpPr txBox="1"/>
          <p:nvPr>
            <p:ph idx="12" type="sldNum"/>
          </p:nvPr>
        </p:nvSpPr>
        <p:spPr>
          <a:xfrm>
            <a:off x="8597525" y="4781550"/>
            <a:ext cx="470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609" name="Google Shape;609;p68"/>
          <p:cNvSpPr txBox="1"/>
          <p:nvPr>
            <p:ph idx="1" type="body"/>
          </p:nvPr>
        </p:nvSpPr>
        <p:spPr>
          <a:xfrm>
            <a:off x="882850" y="1161675"/>
            <a:ext cx="7499100" cy="3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Outbound Authentication Requests to External Parties</a:t>
            </a:r>
            <a:endParaRPr b="1" i="0" sz="1600" u="none" cap="none" strike="noStrike">
              <a:solidFill>
                <a:srgbClr val="001E5F"/>
              </a:solidFill>
            </a:endParaRPr>
          </a:p>
        </p:txBody>
      </p:sp>
      <p:sp>
        <p:nvSpPr>
          <p:cNvPr id="610" name="Google Shape;610;p68"/>
          <p:cNvSpPr txBox="1"/>
          <p:nvPr>
            <p:ph idx="2" type="body"/>
          </p:nvPr>
        </p:nvSpPr>
        <p:spPr>
          <a:xfrm>
            <a:off x="806475" y="1654050"/>
            <a:ext cx="7866600" cy="18354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rgbClr val="FF0000"/>
              </a:buClr>
              <a:buSzPts val="1400"/>
              <a:buFont typeface="Nunito Sans"/>
              <a:buChar char="■"/>
            </a:pPr>
            <a:r>
              <a:rPr lang="en-US" sz="1400"/>
              <a:t>Authenticate users from trusted identity providers to applications</a:t>
            </a:r>
            <a:endParaRPr sz="1400"/>
          </a:p>
          <a:p>
            <a:pPr indent="-317500" lvl="0" marL="457200" marR="0" rtl="0" algn="l">
              <a:lnSpc>
                <a:spcPct val="115000"/>
              </a:lnSpc>
              <a:spcBef>
                <a:spcPts val="1000"/>
              </a:spcBef>
              <a:spcAft>
                <a:spcPts val="0"/>
              </a:spcAft>
              <a:buSzPts val="1400"/>
              <a:buFont typeface="Nunito Sans"/>
              <a:buChar char="■"/>
            </a:pPr>
            <a:r>
              <a:rPr lang="en-US" sz="1400"/>
              <a:t>User story - Authenticate users from ADFS to Salesforce</a:t>
            </a:r>
            <a:endParaRPr sz="1400"/>
          </a:p>
          <a:p>
            <a:pPr indent="-317500" lvl="0" marL="457200" marR="0" rtl="0" algn="l">
              <a:lnSpc>
                <a:spcPct val="115000"/>
              </a:lnSpc>
              <a:spcBef>
                <a:spcPts val="1000"/>
              </a:spcBef>
              <a:spcAft>
                <a:spcPts val="0"/>
              </a:spcAft>
              <a:buClr>
                <a:srgbClr val="FF0000"/>
              </a:buClr>
              <a:buSzPts val="1400"/>
              <a:buFont typeface="Nunito Sans"/>
              <a:buChar char="■"/>
            </a:pPr>
            <a:r>
              <a:rPr lang="en-US" sz="1400"/>
              <a:t>Role &amp; claim transformation              </a:t>
            </a:r>
            <a:endParaRPr sz="1400"/>
          </a:p>
          <a:p>
            <a:pPr indent="-317500" lvl="0" marL="457200" marR="0" rtl="0" algn="l">
              <a:lnSpc>
                <a:spcPct val="115000"/>
              </a:lnSpc>
              <a:spcBef>
                <a:spcPts val="1000"/>
              </a:spcBef>
              <a:spcAft>
                <a:spcPts val="0"/>
              </a:spcAft>
              <a:buClr>
                <a:srgbClr val="FF0000"/>
              </a:buClr>
              <a:buSzPts val="1400"/>
              <a:buFont typeface="Nunito Sans"/>
              <a:buChar char="■"/>
            </a:pPr>
            <a:r>
              <a:rPr lang="en-US" sz="1400"/>
              <a:t>External IdP configured through federated authenticators</a:t>
            </a:r>
            <a:endParaRPr sz="1400"/>
          </a:p>
          <a:p>
            <a:pPr indent="0" lvl="0" marL="0" marR="0" rtl="0" algn="l">
              <a:lnSpc>
                <a:spcPct val="115000"/>
              </a:lnSpc>
              <a:spcBef>
                <a:spcPts val="1000"/>
              </a:spcBef>
              <a:spcAft>
                <a:spcPts val="1000"/>
              </a:spcAft>
              <a:buNone/>
            </a:pPr>
            <a:r>
              <a:t/>
            </a:r>
            <a:endParaRPr sz="1400"/>
          </a:p>
        </p:txBody>
      </p:sp>
      <p:pic>
        <p:nvPicPr>
          <p:cNvPr descr="id-hub.png" id="611" name="Google Shape;611;p68"/>
          <p:cNvPicPr preferRelativeResize="0"/>
          <p:nvPr/>
        </p:nvPicPr>
        <p:blipFill>
          <a:blip r:embed="rId3">
            <a:alphaModFix/>
          </a:blip>
          <a:stretch>
            <a:fillRect/>
          </a:stretch>
        </p:blipFill>
        <p:spPr>
          <a:xfrm>
            <a:off x="1218975" y="3343391"/>
            <a:ext cx="7041601" cy="13613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583800" y="1670350"/>
            <a:ext cx="8263800" cy="19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500"/>
              <a:t>Intro to </a:t>
            </a:r>
            <a:r>
              <a:rPr lang="en-US" sz="3500"/>
              <a:t>WSO2</a:t>
            </a:r>
            <a:endParaRPr sz="35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69"/>
          <p:cNvSpPr txBox="1"/>
          <p:nvPr/>
        </p:nvSpPr>
        <p:spPr>
          <a:xfrm>
            <a:off x="862827" y="658664"/>
            <a:ext cx="7247700" cy="4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C4F00"/>
              </a:buClr>
              <a:buFont typeface="Nunito Sans"/>
              <a:buNone/>
            </a:pPr>
            <a:r>
              <a:rPr lang="en-US" sz="2600">
                <a:solidFill>
                  <a:srgbClr val="FC4F00"/>
                </a:solidFill>
                <a:latin typeface="Nunito Sans ExtraBold"/>
                <a:ea typeface="Nunito Sans ExtraBold"/>
                <a:cs typeface="Nunito Sans ExtraBold"/>
                <a:sym typeface="Nunito Sans ExtraBold"/>
              </a:rPr>
              <a:t>EXTENSIBLE IDENTITY FRAMEWORK</a:t>
            </a:r>
            <a:endParaRPr sz="2600">
              <a:solidFill>
                <a:srgbClr val="FC4F00"/>
              </a:solidFill>
              <a:latin typeface="Nunito Sans ExtraBold"/>
              <a:ea typeface="Nunito Sans ExtraBold"/>
              <a:cs typeface="Nunito Sans ExtraBold"/>
              <a:sym typeface="Nunito Sans ExtraBold"/>
            </a:endParaRPr>
          </a:p>
        </p:txBody>
      </p:sp>
      <p:pic>
        <p:nvPicPr>
          <p:cNvPr id="617" name="Google Shape;617;p69"/>
          <p:cNvPicPr preferRelativeResize="0"/>
          <p:nvPr/>
        </p:nvPicPr>
        <p:blipFill rotWithShape="1">
          <a:blip r:embed="rId3">
            <a:alphaModFix/>
          </a:blip>
          <a:srcRect b="0" l="0" r="0" t="0"/>
          <a:stretch/>
        </p:blipFill>
        <p:spPr>
          <a:xfrm>
            <a:off x="862824" y="1131144"/>
            <a:ext cx="7437900" cy="93300"/>
          </a:xfrm>
          <a:prstGeom prst="rect">
            <a:avLst/>
          </a:prstGeom>
          <a:noFill/>
          <a:ln>
            <a:noFill/>
          </a:ln>
        </p:spPr>
      </p:pic>
      <p:sp>
        <p:nvSpPr>
          <p:cNvPr id="618" name="Google Shape;618;p69"/>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FFFFFF"/>
              </a:buClr>
              <a:buFont typeface="Nunito Sans"/>
              <a:buNone/>
            </a:pPr>
            <a:fld id="{00000000-1234-1234-1234-123412341234}" type="slidenum">
              <a:rPr b="1" lang="en-US" sz="1200">
                <a:solidFill>
                  <a:srgbClr val="FFFFFF"/>
                </a:solidFill>
                <a:latin typeface="Nunito Sans"/>
                <a:ea typeface="Nunito Sans"/>
                <a:cs typeface="Nunito Sans"/>
                <a:sym typeface="Nunito Sans"/>
              </a:rPr>
              <a:t>‹#›</a:t>
            </a:fld>
            <a:endParaRPr b="1" sz="1200">
              <a:solidFill>
                <a:srgbClr val="FFFFFF"/>
              </a:solidFill>
              <a:latin typeface="Nunito Sans"/>
              <a:ea typeface="Nunito Sans"/>
              <a:cs typeface="Nunito Sans"/>
              <a:sym typeface="Nunito Sans"/>
            </a:endParaRPr>
          </a:p>
        </p:txBody>
      </p:sp>
      <p:sp>
        <p:nvSpPr>
          <p:cNvPr id="619" name="Google Shape;619;p69"/>
          <p:cNvSpPr txBox="1"/>
          <p:nvPr>
            <p:ph idx="4294967295" type="body"/>
          </p:nvPr>
        </p:nvSpPr>
        <p:spPr>
          <a:xfrm>
            <a:off x="938375" y="1398000"/>
            <a:ext cx="6613500" cy="25212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50000"/>
              </a:lnSpc>
              <a:spcBef>
                <a:spcPts val="0"/>
              </a:spcBef>
              <a:spcAft>
                <a:spcPts val="0"/>
              </a:spcAft>
              <a:buClr>
                <a:srgbClr val="FF5000"/>
              </a:buClr>
              <a:buSzPts val="1400"/>
              <a:buFont typeface="Nunito Sans"/>
              <a:buChar char="■"/>
            </a:pPr>
            <a:r>
              <a:rPr lang="en-US" sz="1400">
                <a:latin typeface="Nunito Sans"/>
                <a:ea typeface="Nunito Sans"/>
                <a:cs typeface="Nunito Sans"/>
                <a:sym typeface="Nunito Sans"/>
              </a:rPr>
              <a:t>Extensible </a:t>
            </a:r>
            <a:r>
              <a:rPr lang="en-US" sz="1400">
                <a:latin typeface="Nunito Sans"/>
                <a:ea typeface="Nunito Sans"/>
                <a:cs typeface="Nunito Sans"/>
                <a:sym typeface="Nunito Sans"/>
              </a:rPr>
              <a:t>Architecture</a:t>
            </a:r>
            <a:endParaRPr sz="1400">
              <a:latin typeface="Nunito Sans"/>
              <a:ea typeface="Nunito Sans"/>
              <a:cs typeface="Nunito Sans"/>
              <a:sym typeface="Nunito Sans"/>
            </a:endParaRPr>
          </a:p>
          <a:p>
            <a:pPr indent="-317500" lvl="0" marL="457200" marR="0" rtl="0" algn="l">
              <a:lnSpc>
                <a:spcPct val="150000"/>
              </a:lnSpc>
              <a:spcBef>
                <a:spcPts val="0"/>
              </a:spcBef>
              <a:spcAft>
                <a:spcPts val="0"/>
              </a:spcAft>
              <a:buClr>
                <a:srgbClr val="FF5000"/>
              </a:buClr>
              <a:buSzPts val="1400"/>
              <a:buFont typeface="Nunito Sans"/>
              <a:buChar char="■"/>
            </a:pPr>
            <a:r>
              <a:rPr lang="en-US" sz="1400">
                <a:latin typeface="Nunito Sans"/>
                <a:ea typeface="Nunito Sans"/>
                <a:cs typeface="Nunito Sans"/>
                <a:sym typeface="Nunito Sans"/>
              </a:rPr>
              <a:t>More than 40+ different</a:t>
            </a:r>
            <a:r>
              <a:rPr lang="en-US" sz="1400">
                <a:latin typeface="Nunito Sans"/>
                <a:ea typeface="Nunito Sans"/>
                <a:cs typeface="Nunito Sans"/>
                <a:sym typeface="Nunito Sans"/>
              </a:rPr>
              <a:t> extension connectors</a:t>
            </a:r>
            <a:endParaRPr sz="1400">
              <a:latin typeface="Nunito Sans"/>
              <a:ea typeface="Nunito Sans"/>
              <a:cs typeface="Nunito Sans"/>
              <a:sym typeface="Nunito Sans"/>
            </a:endParaRPr>
          </a:p>
          <a:p>
            <a:pPr indent="-317500" lvl="0" marL="457200" marR="0" rtl="0" algn="l">
              <a:lnSpc>
                <a:spcPct val="150000"/>
              </a:lnSpc>
              <a:spcBef>
                <a:spcPts val="0"/>
              </a:spcBef>
              <a:spcAft>
                <a:spcPts val="0"/>
              </a:spcAft>
              <a:buClr>
                <a:srgbClr val="FF5000"/>
              </a:buClr>
              <a:buSzPts val="1400"/>
              <a:buFont typeface="Nunito Sans"/>
              <a:buChar char="■"/>
            </a:pPr>
            <a:r>
              <a:rPr lang="en-US" sz="1400">
                <a:latin typeface="Nunito Sans"/>
                <a:ea typeface="Nunito Sans"/>
                <a:cs typeface="Nunito Sans"/>
                <a:sym typeface="Nunito Sans"/>
              </a:rPr>
              <a:t>Inbound and outbound authentication</a:t>
            </a:r>
            <a:endParaRPr sz="1400">
              <a:latin typeface="Nunito Sans"/>
              <a:ea typeface="Nunito Sans"/>
              <a:cs typeface="Nunito Sans"/>
              <a:sym typeface="Nunito Sans"/>
            </a:endParaRPr>
          </a:p>
          <a:p>
            <a:pPr indent="-317500" lvl="0" marL="457200" marR="0" rtl="0" algn="l">
              <a:lnSpc>
                <a:spcPct val="150000"/>
              </a:lnSpc>
              <a:spcBef>
                <a:spcPts val="0"/>
              </a:spcBef>
              <a:spcAft>
                <a:spcPts val="0"/>
              </a:spcAft>
              <a:buClr>
                <a:srgbClr val="FF5000"/>
              </a:buClr>
              <a:buSzPts val="1400"/>
              <a:buFont typeface="Nunito Sans"/>
              <a:buChar char="■"/>
            </a:pPr>
            <a:r>
              <a:rPr lang="en-US" sz="1400">
                <a:latin typeface="Nunito Sans"/>
                <a:ea typeface="Nunito Sans"/>
                <a:cs typeface="Nunito Sans"/>
                <a:sym typeface="Nunito Sans"/>
              </a:rPr>
              <a:t>Just in time provisioning for inbound authentication flows</a:t>
            </a:r>
            <a:endParaRPr sz="1400">
              <a:latin typeface="Nunito Sans"/>
              <a:ea typeface="Nunito Sans"/>
              <a:cs typeface="Nunito Sans"/>
              <a:sym typeface="Nunito Sans"/>
            </a:endParaRPr>
          </a:p>
          <a:p>
            <a:pPr indent="-317500" lvl="0" marL="457200" marR="0" rtl="0" algn="l">
              <a:lnSpc>
                <a:spcPct val="150000"/>
              </a:lnSpc>
              <a:spcBef>
                <a:spcPts val="0"/>
              </a:spcBef>
              <a:spcAft>
                <a:spcPts val="0"/>
              </a:spcAft>
              <a:buClr>
                <a:srgbClr val="FF5000"/>
              </a:buClr>
              <a:buSzPts val="1400"/>
              <a:buFont typeface="Nunito Sans"/>
              <a:buChar char="■"/>
            </a:pPr>
            <a:r>
              <a:rPr lang="en-US" sz="1400">
                <a:latin typeface="Nunito Sans"/>
                <a:ea typeface="Nunito Sans"/>
                <a:cs typeface="Nunito Sans"/>
                <a:sym typeface="Nunito Sans"/>
              </a:rPr>
              <a:t>Multi-user store integration</a:t>
            </a:r>
            <a:endParaRPr sz="1400">
              <a:latin typeface="Nunito Sans"/>
              <a:ea typeface="Nunito Sans"/>
              <a:cs typeface="Nunito Sans"/>
              <a:sym typeface="Nunito Sans"/>
            </a:endParaRPr>
          </a:p>
          <a:p>
            <a:pPr indent="-317500" lvl="0" marL="457200" marR="0" rtl="0" algn="l">
              <a:lnSpc>
                <a:spcPct val="150000"/>
              </a:lnSpc>
              <a:spcBef>
                <a:spcPts val="0"/>
              </a:spcBef>
              <a:spcAft>
                <a:spcPts val="0"/>
              </a:spcAft>
              <a:buClr>
                <a:srgbClr val="FF5000"/>
              </a:buClr>
              <a:buSzPts val="1400"/>
              <a:buFont typeface="Nunito Sans"/>
              <a:buChar char="■"/>
            </a:pPr>
            <a:r>
              <a:rPr lang="en-US" sz="1400">
                <a:latin typeface="Nunito Sans"/>
                <a:ea typeface="Nunito Sans"/>
                <a:cs typeface="Nunito Sans"/>
                <a:sym typeface="Nunito Sans"/>
              </a:rPr>
              <a:t>Nearly 50 Authentication Connectors &amp; Provisioning Connectors at WSO2 store</a:t>
            </a:r>
            <a:endParaRPr sz="1400">
              <a:latin typeface="Nunito Sans"/>
              <a:ea typeface="Nunito Sans"/>
              <a:cs typeface="Nunito Sans"/>
              <a:sym typeface="Nuni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70"/>
          <p:cNvSpPr txBox="1"/>
          <p:nvPr>
            <p:ph idx="2" type="body"/>
          </p:nvPr>
        </p:nvSpPr>
        <p:spPr>
          <a:xfrm>
            <a:off x="1230500" y="1581150"/>
            <a:ext cx="6386700" cy="2951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400"/>
              <a:t>Authenticate with external SaaS, IDaaS platforms</a:t>
            </a:r>
            <a:endParaRPr b="0" i="0" sz="1400" u="none" cap="none" strike="noStrike">
              <a:solidFill>
                <a:srgbClr val="505050"/>
              </a:solidFill>
              <a:latin typeface="Nunito Sans"/>
              <a:ea typeface="Nunito Sans"/>
              <a:cs typeface="Nunito Sans"/>
              <a:sym typeface="Nunito Sans"/>
            </a:endParaRPr>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50000"/>
              </a:lnSpc>
              <a:spcBef>
                <a:spcPts val="340"/>
              </a:spcBef>
              <a:spcAft>
                <a:spcPts val="0"/>
              </a:spcAft>
              <a:buNone/>
            </a:pPr>
            <a:r>
              <a:rPr lang="en-US" sz="1400"/>
              <a:t>No additional cost. Download and Install</a:t>
            </a:r>
            <a:endParaRPr b="0" i="0" sz="1400" u="none" cap="none" strike="noStrike">
              <a:solidFill>
                <a:srgbClr val="505050"/>
              </a:solidFill>
              <a:latin typeface="Nunito Sans"/>
              <a:ea typeface="Nunito Sans"/>
              <a:cs typeface="Nunito Sans"/>
              <a:sym typeface="Nunito Sans"/>
            </a:endParaRPr>
          </a:p>
          <a:p>
            <a:pPr indent="457200" lvl="0" marL="0" marR="0" rtl="0" algn="l">
              <a:lnSpc>
                <a:spcPct val="150000"/>
              </a:lnSpc>
              <a:spcBef>
                <a:spcPts val="0"/>
              </a:spcBef>
              <a:spcAft>
                <a:spcPts val="0"/>
              </a:spcAft>
              <a:buNone/>
            </a:pPr>
            <a:r>
              <a:rPr lang="en-US" sz="1300">
                <a:solidFill>
                  <a:srgbClr val="3C78D8"/>
                </a:solidFill>
              </a:rPr>
              <a:t>https://store.wso2.com/store/assets/isconnector/list</a:t>
            </a:r>
            <a:endParaRPr b="1" i="0" sz="1300" u="none" cap="none" strike="noStrike">
              <a:solidFill>
                <a:srgbClr val="3C78D8"/>
              </a:solidFill>
            </a:endParaRPr>
          </a:p>
        </p:txBody>
      </p:sp>
      <p:sp>
        <p:nvSpPr>
          <p:cNvPr id="625" name="Google Shape;625;p70"/>
          <p:cNvSpPr txBox="1"/>
          <p:nvPr>
            <p:ph type="title"/>
          </p:nvPr>
        </p:nvSpPr>
        <p:spPr>
          <a:xfrm>
            <a:off x="882850" y="803675"/>
            <a:ext cx="7499100" cy="396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solidFill>
                  <a:srgbClr val="FC4F00"/>
                </a:solidFill>
                <a:latin typeface="Nunito Sans ExtraBold"/>
                <a:ea typeface="Nunito Sans ExtraBold"/>
                <a:cs typeface="Nunito Sans ExtraBold"/>
                <a:sym typeface="Nunito Sans ExtraBold"/>
              </a:rPr>
              <a:t>FEDERATED AUTHENTICATORS</a:t>
            </a:r>
            <a:endParaRPr i="0" cap="none" strike="noStrike">
              <a:solidFill>
                <a:srgbClr val="FC4F00"/>
              </a:solidFill>
              <a:latin typeface="Nunito Sans ExtraBold"/>
              <a:ea typeface="Nunito Sans ExtraBold"/>
              <a:cs typeface="Nunito Sans ExtraBold"/>
              <a:sym typeface="Nunito Sans ExtraBold"/>
            </a:endParaRPr>
          </a:p>
        </p:txBody>
      </p:sp>
      <p:sp>
        <p:nvSpPr>
          <p:cNvPr id="626" name="Google Shape;626;p70"/>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627" name="Google Shape;627;p70"/>
          <p:cNvSpPr txBox="1"/>
          <p:nvPr>
            <p:ph idx="1" type="body"/>
          </p:nvPr>
        </p:nvSpPr>
        <p:spPr>
          <a:xfrm>
            <a:off x="882850" y="1200150"/>
            <a:ext cx="74991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Connectors from the WSO2 Store</a:t>
            </a:r>
            <a:endParaRPr b="1" i="0" sz="1600" u="none" cap="none" strike="noStrike">
              <a:solidFill>
                <a:srgbClr val="001E5F"/>
              </a:solidFill>
            </a:endParaRPr>
          </a:p>
        </p:txBody>
      </p:sp>
      <p:pic>
        <p:nvPicPr>
          <p:cNvPr descr="Screen Shot 2017-05-11 at 11.01.08 AM.png" id="628" name="Google Shape;628;p70"/>
          <p:cNvPicPr preferRelativeResize="0"/>
          <p:nvPr/>
        </p:nvPicPr>
        <p:blipFill>
          <a:blip r:embed="rId3">
            <a:alphaModFix/>
          </a:blip>
          <a:stretch>
            <a:fillRect/>
          </a:stretch>
        </p:blipFill>
        <p:spPr>
          <a:xfrm>
            <a:off x="1317725" y="2002950"/>
            <a:ext cx="1211675" cy="1849350"/>
          </a:xfrm>
          <a:prstGeom prst="rect">
            <a:avLst/>
          </a:prstGeom>
          <a:noFill/>
          <a:ln>
            <a:noFill/>
          </a:ln>
        </p:spPr>
      </p:pic>
      <p:pic>
        <p:nvPicPr>
          <p:cNvPr descr="Screen Shot 2017-05-11 at 11.01.17 AM.png" id="629" name="Google Shape;629;p70"/>
          <p:cNvPicPr preferRelativeResize="0"/>
          <p:nvPr/>
        </p:nvPicPr>
        <p:blipFill>
          <a:blip r:embed="rId4">
            <a:alphaModFix/>
          </a:blip>
          <a:stretch>
            <a:fillRect/>
          </a:stretch>
        </p:blipFill>
        <p:spPr>
          <a:xfrm>
            <a:off x="2692675" y="2002950"/>
            <a:ext cx="1202600" cy="1916825"/>
          </a:xfrm>
          <a:prstGeom prst="rect">
            <a:avLst/>
          </a:prstGeom>
          <a:noFill/>
          <a:ln>
            <a:noFill/>
          </a:ln>
        </p:spPr>
      </p:pic>
      <p:pic>
        <p:nvPicPr>
          <p:cNvPr descr="amazon.png" id="630" name="Google Shape;630;p70"/>
          <p:cNvPicPr preferRelativeResize="0"/>
          <p:nvPr/>
        </p:nvPicPr>
        <p:blipFill>
          <a:blip r:embed="rId5">
            <a:alphaModFix/>
          </a:blip>
          <a:stretch>
            <a:fillRect/>
          </a:stretch>
        </p:blipFill>
        <p:spPr>
          <a:xfrm>
            <a:off x="6906950" y="2020550"/>
            <a:ext cx="1211675" cy="1899225"/>
          </a:xfrm>
          <a:prstGeom prst="rect">
            <a:avLst/>
          </a:prstGeom>
          <a:noFill/>
          <a:ln>
            <a:noFill/>
          </a:ln>
        </p:spPr>
      </p:pic>
      <p:pic>
        <p:nvPicPr>
          <p:cNvPr descr="saml-Authenticator.png" id="631" name="Google Shape;631;p70"/>
          <p:cNvPicPr preferRelativeResize="0"/>
          <p:nvPr/>
        </p:nvPicPr>
        <p:blipFill>
          <a:blip r:embed="rId6">
            <a:alphaModFix/>
          </a:blip>
          <a:stretch>
            <a:fillRect/>
          </a:stretch>
        </p:blipFill>
        <p:spPr>
          <a:xfrm>
            <a:off x="4094525" y="2002950"/>
            <a:ext cx="1316600" cy="1950575"/>
          </a:xfrm>
          <a:prstGeom prst="rect">
            <a:avLst/>
          </a:prstGeom>
          <a:noFill/>
          <a:ln>
            <a:noFill/>
          </a:ln>
        </p:spPr>
      </p:pic>
      <p:pic>
        <p:nvPicPr>
          <p:cNvPr descr="oidc.png" id="632" name="Google Shape;632;p70"/>
          <p:cNvPicPr preferRelativeResize="0"/>
          <p:nvPr/>
        </p:nvPicPr>
        <p:blipFill>
          <a:blip r:embed="rId7">
            <a:alphaModFix/>
          </a:blip>
          <a:stretch>
            <a:fillRect/>
          </a:stretch>
        </p:blipFill>
        <p:spPr>
          <a:xfrm>
            <a:off x="5507325" y="2002950"/>
            <a:ext cx="1293775" cy="1950575"/>
          </a:xfrm>
          <a:prstGeom prst="rect">
            <a:avLst/>
          </a:prstGeom>
          <a:noFill/>
          <a:ln>
            <a:noFill/>
          </a:ln>
        </p:spPr>
      </p:pic>
      <p:pic>
        <p:nvPicPr>
          <p:cNvPr descr="Coparate presentation 2017-19.jpg" id="633" name="Google Shape;633;p70"/>
          <p:cNvPicPr preferRelativeResize="0"/>
          <p:nvPr/>
        </p:nvPicPr>
        <p:blipFill>
          <a:blip r:embed="rId8">
            <a:alphaModFix/>
          </a:blip>
          <a:stretch>
            <a:fillRect/>
          </a:stretch>
        </p:blipFill>
        <p:spPr>
          <a:xfrm>
            <a:off x="1004800" y="1702725"/>
            <a:ext cx="96215" cy="95250"/>
          </a:xfrm>
          <a:prstGeom prst="rect">
            <a:avLst/>
          </a:prstGeom>
          <a:noFill/>
          <a:ln>
            <a:noFill/>
          </a:ln>
        </p:spPr>
      </p:pic>
      <p:pic>
        <p:nvPicPr>
          <p:cNvPr descr="Coparate presentation 2017-19.jpg" id="634" name="Google Shape;634;p70"/>
          <p:cNvPicPr preferRelativeResize="0"/>
          <p:nvPr/>
        </p:nvPicPr>
        <p:blipFill>
          <a:blip r:embed="rId8">
            <a:alphaModFix/>
          </a:blip>
          <a:stretch>
            <a:fillRect/>
          </a:stretch>
        </p:blipFill>
        <p:spPr>
          <a:xfrm>
            <a:off x="1011025" y="4193750"/>
            <a:ext cx="96215" cy="95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71"/>
          <p:cNvSpPr txBox="1"/>
          <p:nvPr>
            <p:ph type="ctrTitle"/>
          </p:nvPr>
        </p:nvSpPr>
        <p:spPr>
          <a:xfrm>
            <a:off x="963000" y="96395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Demo</a:t>
            </a:r>
            <a:endParaRPr sz="4200">
              <a:solidFill>
                <a:srgbClr val="FFFFFF"/>
              </a:solidFill>
            </a:endParaRPr>
          </a:p>
        </p:txBody>
      </p:sp>
      <p:sp>
        <p:nvSpPr>
          <p:cNvPr id="641" name="Google Shape;641;p71"/>
          <p:cNvSpPr txBox="1"/>
          <p:nvPr>
            <p:ph idx="1" type="subTitle"/>
          </p:nvPr>
        </p:nvSpPr>
        <p:spPr>
          <a:xfrm>
            <a:off x="1143000" y="2102824"/>
            <a:ext cx="6858000" cy="1298400"/>
          </a:xfrm>
          <a:prstGeom prst="rect">
            <a:avLst/>
          </a:prstGeom>
        </p:spPr>
        <p:txBody>
          <a:bodyPr anchorCtr="0" anchor="ctr" bIns="91425" lIns="91425" spcFirstLastPara="1" rIns="91425" wrap="square" tIns="91425">
            <a:noAutofit/>
          </a:bodyPr>
          <a:lstStyle/>
          <a:p>
            <a:pPr indent="0" lvl="0" marL="0" rtl="0" algn="ctr">
              <a:lnSpc>
                <a:spcPct val="150000"/>
              </a:lnSpc>
              <a:spcBef>
                <a:spcPts val="1000"/>
              </a:spcBef>
              <a:spcAft>
                <a:spcPts val="0"/>
              </a:spcAft>
              <a:buNone/>
            </a:pPr>
            <a:r>
              <a:rPr b="1" lang="en-US">
                <a:solidFill>
                  <a:srgbClr val="333333"/>
                </a:solidFill>
                <a:latin typeface="Nunito Sans"/>
                <a:ea typeface="Nunito Sans"/>
                <a:cs typeface="Nunito Sans"/>
                <a:sym typeface="Nunito Sans"/>
              </a:rPr>
              <a:t>SSO with WSO2IS</a:t>
            </a:r>
            <a:endParaRPr b="1">
              <a:solidFill>
                <a:srgbClr val="333333"/>
              </a:solidFill>
              <a:latin typeface="Nunito Sans"/>
              <a:ea typeface="Nunito Sans"/>
              <a:cs typeface="Nunito Sans"/>
              <a:sym typeface="Nunito Sans"/>
            </a:endParaRPr>
          </a:p>
          <a:p>
            <a:pPr indent="0" lvl="0" marL="0" rtl="0" algn="ctr">
              <a:lnSpc>
                <a:spcPct val="150000"/>
              </a:lnSpc>
              <a:spcBef>
                <a:spcPts val="1000"/>
              </a:spcBef>
              <a:spcAft>
                <a:spcPts val="0"/>
              </a:spcAft>
              <a:buNone/>
            </a:pPr>
            <a:r>
              <a:rPr b="1" lang="en-US">
                <a:solidFill>
                  <a:srgbClr val="333333"/>
                </a:solidFill>
                <a:latin typeface="Nunito Sans"/>
                <a:ea typeface="Nunito Sans"/>
                <a:cs typeface="Nunito Sans"/>
                <a:sym typeface="Nunito Sans"/>
              </a:rPr>
              <a:t>Login to Salesforce with WSO2 Identity Server</a:t>
            </a:r>
            <a:endParaRPr b="1">
              <a:solidFill>
                <a:srgbClr val="333333"/>
              </a:solidFill>
              <a:latin typeface="Nunito Sans"/>
              <a:ea typeface="Nunito Sans"/>
              <a:cs typeface="Nunito Sans"/>
              <a:sym typeface="Nunito Sans"/>
            </a:endParaRPr>
          </a:p>
          <a:p>
            <a:pPr indent="0" lvl="0" marL="0" rtl="0" algn="ctr">
              <a:lnSpc>
                <a:spcPct val="150000"/>
              </a:lnSpc>
              <a:spcBef>
                <a:spcPts val="1000"/>
              </a:spcBef>
              <a:spcAft>
                <a:spcPts val="0"/>
              </a:spcAft>
              <a:buNone/>
            </a:pPr>
            <a:r>
              <a:rPr b="1" lang="en-US">
                <a:solidFill>
                  <a:srgbClr val="333333"/>
                </a:solidFill>
                <a:latin typeface="Nunito Sans"/>
                <a:ea typeface="Nunito Sans"/>
                <a:cs typeface="Nunito Sans"/>
                <a:sym typeface="Nunito Sans"/>
              </a:rPr>
              <a:t>Login with Facebook account</a:t>
            </a:r>
            <a:endParaRPr b="1">
              <a:solidFill>
                <a:srgbClr val="333333"/>
              </a:solidFill>
              <a:latin typeface="Nunito Sans"/>
              <a:ea typeface="Nunito Sans"/>
              <a:cs typeface="Nunito Sans"/>
              <a:sym typeface="Nunito Sans"/>
            </a:endParaRPr>
          </a:p>
        </p:txBody>
      </p:sp>
      <p:sp>
        <p:nvSpPr>
          <p:cNvPr id="642" name="Google Shape;642;p71"/>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72"/>
          <p:cNvSpPr txBox="1"/>
          <p:nvPr/>
        </p:nvSpPr>
        <p:spPr>
          <a:xfrm>
            <a:off x="862827" y="658664"/>
            <a:ext cx="7247700" cy="4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C4F00"/>
              </a:buClr>
              <a:buFont typeface="Nunito Sans"/>
              <a:buNone/>
            </a:pPr>
            <a:r>
              <a:rPr lang="en-US" sz="2600">
                <a:solidFill>
                  <a:srgbClr val="FF5000"/>
                </a:solidFill>
                <a:latin typeface="Nunito Sans ExtraBold"/>
                <a:ea typeface="Nunito Sans ExtraBold"/>
                <a:cs typeface="Nunito Sans ExtraBold"/>
                <a:sym typeface="Nunito Sans ExtraBold"/>
              </a:rPr>
              <a:t>WSO2 Features in the demo</a:t>
            </a:r>
            <a:endParaRPr sz="2600">
              <a:solidFill>
                <a:srgbClr val="FF5000"/>
              </a:solidFill>
              <a:latin typeface="Nunito Sans ExtraBold"/>
              <a:ea typeface="Nunito Sans ExtraBold"/>
              <a:cs typeface="Nunito Sans ExtraBold"/>
              <a:sym typeface="Nunito Sans ExtraBold"/>
            </a:endParaRPr>
          </a:p>
        </p:txBody>
      </p:sp>
      <p:pic>
        <p:nvPicPr>
          <p:cNvPr id="648" name="Google Shape;648;p72"/>
          <p:cNvPicPr preferRelativeResize="0"/>
          <p:nvPr/>
        </p:nvPicPr>
        <p:blipFill rotWithShape="1">
          <a:blip r:embed="rId3">
            <a:alphaModFix/>
          </a:blip>
          <a:srcRect b="0" l="0" r="0" t="0"/>
          <a:stretch/>
        </p:blipFill>
        <p:spPr>
          <a:xfrm>
            <a:off x="862824" y="1131144"/>
            <a:ext cx="7437900" cy="93300"/>
          </a:xfrm>
          <a:prstGeom prst="rect">
            <a:avLst/>
          </a:prstGeom>
          <a:noFill/>
          <a:ln>
            <a:noFill/>
          </a:ln>
        </p:spPr>
      </p:pic>
      <p:sp>
        <p:nvSpPr>
          <p:cNvPr id="649" name="Google Shape;649;p72"/>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FFFFFF"/>
              </a:buClr>
              <a:buFont typeface="Nunito Sans"/>
              <a:buNone/>
            </a:pPr>
            <a:fld id="{00000000-1234-1234-1234-123412341234}" type="slidenum">
              <a:rPr b="1" lang="en-US" sz="1200">
                <a:solidFill>
                  <a:srgbClr val="FFFFFF"/>
                </a:solidFill>
                <a:latin typeface="Nunito Sans"/>
                <a:ea typeface="Nunito Sans"/>
                <a:cs typeface="Nunito Sans"/>
                <a:sym typeface="Nunito Sans"/>
              </a:rPr>
              <a:t>‹#›</a:t>
            </a:fld>
            <a:endParaRPr b="1" sz="1200">
              <a:solidFill>
                <a:srgbClr val="FFFFFF"/>
              </a:solidFill>
              <a:latin typeface="Nunito Sans"/>
              <a:ea typeface="Nunito Sans"/>
              <a:cs typeface="Nunito Sans"/>
              <a:sym typeface="Nunito Sans"/>
            </a:endParaRPr>
          </a:p>
        </p:txBody>
      </p:sp>
      <p:sp>
        <p:nvSpPr>
          <p:cNvPr id="650" name="Google Shape;650;p72"/>
          <p:cNvSpPr txBox="1"/>
          <p:nvPr>
            <p:ph idx="4294967295" type="body"/>
          </p:nvPr>
        </p:nvSpPr>
        <p:spPr>
          <a:xfrm>
            <a:off x="938375" y="1398000"/>
            <a:ext cx="6613500" cy="25212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rPr lang="en-US" sz="1400">
                <a:solidFill>
                  <a:srgbClr val="505050"/>
                </a:solidFill>
                <a:latin typeface="Nunito Sans"/>
                <a:ea typeface="Nunito Sans"/>
                <a:cs typeface="Nunito Sans"/>
                <a:sym typeface="Nunito Sans"/>
              </a:rPr>
              <a:t>SSO with WSO2 IS and Identity Federation</a:t>
            </a:r>
            <a:endParaRPr sz="1400">
              <a:solidFill>
                <a:srgbClr val="FF0000"/>
              </a:solidFill>
              <a:latin typeface="Nunito Sans"/>
              <a:ea typeface="Nunito Sans"/>
              <a:cs typeface="Nunito Sans"/>
              <a:sym typeface="Nunito Sans"/>
            </a:endParaRPr>
          </a:p>
          <a:p>
            <a:pPr indent="0" lvl="0" marL="457200" rtl="0" algn="l">
              <a:lnSpc>
                <a:spcPct val="150000"/>
              </a:lnSpc>
              <a:spcBef>
                <a:spcPts val="600"/>
              </a:spcBef>
              <a:spcAft>
                <a:spcPts val="0"/>
              </a:spcAft>
              <a:buNone/>
            </a:pPr>
            <a:r>
              <a:rPr lang="en-US" sz="1400">
                <a:solidFill>
                  <a:srgbClr val="505050"/>
                </a:solidFill>
                <a:latin typeface="Nunito Sans"/>
                <a:ea typeface="Nunito Sans"/>
                <a:cs typeface="Nunito Sans"/>
                <a:sym typeface="Nunito Sans"/>
              </a:rPr>
              <a:t>Login to Salesforce with WSO2 IS</a:t>
            </a:r>
            <a:endParaRPr sz="1400">
              <a:solidFill>
                <a:srgbClr val="FF0000"/>
              </a:solidFill>
              <a:latin typeface="Nunito Sans"/>
              <a:ea typeface="Nunito Sans"/>
              <a:cs typeface="Nunito Sans"/>
              <a:sym typeface="Nunito Sans"/>
            </a:endParaRPr>
          </a:p>
          <a:p>
            <a:pPr indent="0" lvl="0" marL="457200" rtl="0" algn="l">
              <a:lnSpc>
                <a:spcPct val="150000"/>
              </a:lnSpc>
              <a:spcBef>
                <a:spcPts val="600"/>
              </a:spcBef>
              <a:spcAft>
                <a:spcPts val="0"/>
              </a:spcAft>
              <a:buNone/>
            </a:pPr>
            <a:r>
              <a:rPr lang="en-US" sz="1400">
                <a:solidFill>
                  <a:srgbClr val="505050"/>
                </a:solidFill>
                <a:latin typeface="Nunito Sans"/>
                <a:ea typeface="Nunito Sans"/>
                <a:cs typeface="Nunito Sans"/>
                <a:sym typeface="Nunito Sans"/>
              </a:rPr>
              <a:t>Login with Facebook account</a:t>
            </a:r>
            <a:endParaRPr sz="1400">
              <a:solidFill>
                <a:srgbClr val="505050"/>
              </a:solidFill>
              <a:latin typeface="Nunito Sans"/>
              <a:ea typeface="Nunito Sans"/>
              <a:cs typeface="Nunito Sans"/>
              <a:sym typeface="Nunito Sans"/>
            </a:endParaRPr>
          </a:p>
          <a:p>
            <a:pPr indent="0" lvl="0" marL="457200" rtl="0" algn="l">
              <a:lnSpc>
                <a:spcPct val="150000"/>
              </a:lnSpc>
              <a:spcBef>
                <a:spcPts val="600"/>
              </a:spcBef>
              <a:spcAft>
                <a:spcPts val="0"/>
              </a:spcAft>
              <a:buNone/>
            </a:pPr>
            <a:r>
              <a:rPr lang="en-US" sz="1400">
                <a:solidFill>
                  <a:srgbClr val="505050"/>
                </a:solidFill>
                <a:latin typeface="Nunito Sans"/>
                <a:ea typeface="Nunito Sans"/>
                <a:cs typeface="Nunito Sans"/>
                <a:sym typeface="Nunito Sans"/>
              </a:rPr>
              <a:t>Multi Factor / Multi Option Authentication</a:t>
            </a:r>
            <a:endParaRPr sz="1400">
              <a:solidFill>
                <a:srgbClr val="505050"/>
              </a:solidFill>
              <a:latin typeface="Nunito Sans"/>
              <a:ea typeface="Nunito Sans"/>
              <a:cs typeface="Nunito Sans"/>
              <a:sym typeface="Nunito Sans"/>
            </a:endParaRPr>
          </a:p>
          <a:p>
            <a:pPr indent="0" lvl="0" marL="457200" rtl="0" algn="l">
              <a:lnSpc>
                <a:spcPct val="150000"/>
              </a:lnSpc>
              <a:spcBef>
                <a:spcPts val="600"/>
              </a:spcBef>
              <a:spcAft>
                <a:spcPts val="0"/>
              </a:spcAft>
              <a:buNone/>
            </a:pPr>
            <a:r>
              <a:rPr lang="en-US" sz="1400">
                <a:solidFill>
                  <a:srgbClr val="505050"/>
                </a:solidFill>
                <a:latin typeface="Nunito Sans"/>
                <a:ea typeface="Nunito Sans"/>
                <a:cs typeface="Nunito Sans"/>
                <a:sym typeface="Nunito Sans"/>
              </a:rPr>
              <a:t>Adaptive Authentication </a:t>
            </a:r>
            <a:endParaRPr sz="1400">
              <a:solidFill>
                <a:srgbClr val="505050"/>
              </a:solidFill>
              <a:latin typeface="Nunito Sans"/>
              <a:ea typeface="Nunito Sans"/>
              <a:cs typeface="Nunito Sans"/>
              <a:sym typeface="Nunito Sans"/>
            </a:endParaRPr>
          </a:p>
          <a:p>
            <a:pPr indent="0" lvl="0" marL="457200" rtl="0" algn="l">
              <a:lnSpc>
                <a:spcPct val="150000"/>
              </a:lnSpc>
              <a:spcBef>
                <a:spcPts val="600"/>
              </a:spcBef>
              <a:spcAft>
                <a:spcPts val="600"/>
              </a:spcAft>
              <a:buNone/>
            </a:pPr>
            <a:r>
              <a:rPr lang="en-US" sz="1400">
                <a:solidFill>
                  <a:srgbClr val="505050"/>
                </a:solidFill>
                <a:latin typeface="Nunito Sans"/>
                <a:ea typeface="Nunito Sans"/>
                <a:cs typeface="Nunito Sans"/>
                <a:sym typeface="Nunito Sans"/>
              </a:rPr>
              <a:t>JIT Provisioning</a:t>
            </a:r>
            <a:endParaRPr sz="1400">
              <a:solidFill>
                <a:srgbClr val="505050"/>
              </a:solidFill>
              <a:latin typeface="Nunito Sans"/>
              <a:ea typeface="Nunito Sans"/>
              <a:cs typeface="Nunito Sans"/>
              <a:sym typeface="Nuni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73"/>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657" name="Google Shape;657;p73"/>
          <p:cNvPicPr preferRelativeResize="0"/>
          <p:nvPr/>
        </p:nvPicPr>
        <p:blipFill>
          <a:blip r:embed="rId3">
            <a:alphaModFix/>
          </a:blip>
          <a:stretch>
            <a:fillRect/>
          </a:stretch>
        </p:blipFill>
        <p:spPr>
          <a:xfrm>
            <a:off x="871625" y="108800"/>
            <a:ext cx="6766798" cy="4838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74"/>
          <p:cNvSpPr txBox="1"/>
          <p:nvPr>
            <p:ph type="ctrTitle"/>
          </p:nvPr>
        </p:nvSpPr>
        <p:spPr>
          <a:xfrm>
            <a:off x="963000" y="176360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Strong and Adaptive Authentication</a:t>
            </a:r>
            <a:endParaRPr sz="4200">
              <a:solidFill>
                <a:srgbClr val="FFFFFF"/>
              </a:solidFill>
            </a:endParaRPr>
          </a:p>
        </p:txBody>
      </p:sp>
      <p:sp>
        <p:nvSpPr>
          <p:cNvPr id="664" name="Google Shape;664;p74"/>
          <p:cNvSpPr txBox="1"/>
          <p:nvPr>
            <p:ph idx="1" type="subTitle"/>
          </p:nvPr>
        </p:nvSpPr>
        <p:spPr>
          <a:xfrm>
            <a:off x="1143000" y="2997651"/>
            <a:ext cx="6858000" cy="559500"/>
          </a:xfrm>
          <a:prstGeom prst="rect">
            <a:avLst/>
          </a:prstGeom>
        </p:spPr>
        <p:txBody>
          <a:bodyPr anchorCtr="0" anchor="ctr" bIns="91425" lIns="91425" spcFirstLastPara="1" rIns="91425" wrap="square" tIns="91425">
            <a:noAutofit/>
          </a:bodyPr>
          <a:lstStyle/>
          <a:p>
            <a:pPr indent="0" lvl="0" marL="0" rtl="0" algn="ctr">
              <a:lnSpc>
                <a:spcPct val="150000"/>
              </a:lnSpc>
              <a:spcBef>
                <a:spcPts val="1000"/>
              </a:spcBef>
              <a:spcAft>
                <a:spcPts val="0"/>
              </a:spcAft>
              <a:buNone/>
            </a:pPr>
            <a:r>
              <a:rPr b="1" lang="en-US">
                <a:solidFill>
                  <a:srgbClr val="333333"/>
                </a:solidFill>
                <a:latin typeface="Nunito Sans"/>
                <a:ea typeface="Nunito Sans"/>
                <a:cs typeface="Nunito Sans"/>
                <a:sym typeface="Nunito Sans"/>
              </a:rPr>
              <a:t>Multi-Factor &amp; Multi-Option Authentication</a:t>
            </a:r>
            <a:endParaRPr b="1">
              <a:solidFill>
                <a:srgbClr val="333333"/>
              </a:solidFill>
              <a:latin typeface="Nunito Sans"/>
              <a:ea typeface="Nunito Sans"/>
              <a:cs typeface="Nunito Sans"/>
              <a:sym typeface="Nunito Sans"/>
            </a:endParaRPr>
          </a:p>
        </p:txBody>
      </p:sp>
      <p:sp>
        <p:nvSpPr>
          <p:cNvPr id="665" name="Google Shape;665;p74"/>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75"/>
          <p:cNvSpPr txBox="1"/>
          <p:nvPr/>
        </p:nvSpPr>
        <p:spPr>
          <a:xfrm>
            <a:off x="862827" y="658664"/>
            <a:ext cx="7247700" cy="4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C4F00"/>
              </a:buClr>
              <a:buFont typeface="Nunito Sans"/>
              <a:buNone/>
            </a:pPr>
            <a:r>
              <a:rPr lang="en-US" sz="2600">
                <a:solidFill>
                  <a:srgbClr val="FF5000"/>
                </a:solidFill>
                <a:latin typeface="Nunito Sans ExtraBold"/>
                <a:ea typeface="Nunito Sans ExtraBold"/>
                <a:cs typeface="Nunito Sans ExtraBold"/>
                <a:sym typeface="Nunito Sans ExtraBold"/>
              </a:rPr>
              <a:t>MULTI-STEP &amp; MULTI-OPTION</a:t>
            </a:r>
            <a:endParaRPr sz="2600">
              <a:solidFill>
                <a:srgbClr val="FF5000"/>
              </a:solidFill>
              <a:latin typeface="Nunito Sans ExtraBold"/>
              <a:ea typeface="Nunito Sans ExtraBold"/>
              <a:cs typeface="Nunito Sans ExtraBold"/>
              <a:sym typeface="Nunito Sans ExtraBold"/>
            </a:endParaRPr>
          </a:p>
        </p:txBody>
      </p:sp>
      <p:pic>
        <p:nvPicPr>
          <p:cNvPr id="671" name="Google Shape;671;p75"/>
          <p:cNvPicPr preferRelativeResize="0"/>
          <p:nvPr/>
        </p:nvPicPr>
        <p:blipFill rotWithShape="1">
          <a:blip r:embed="rId3">
            <a:alphaModFix/>
          </a:blip>
          <a:srcRect b="0" l="0" r="0" t="0"/>
          <a:stretch/>
        </p:blipFill>
        <p:spPr>
          <a:xfrm>
            <a:off x="862824" y="1131144"/>
            <a:ext cx="7437900" cy="93300"/>
          </a:xfrm>
          <a:prstGeom prst="rect">
            <a:avLst/>
          </a:prstGeom>
          <a:noFill/>
          <a:ln>
            <a:noFill/>
          </a:ln>
        </p:spPr>
      </p:pic>
      <p:sp>
        <p:nvSpPr>
          <p:cNvPr id="672" name="Google Shape;672;p75"/>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FFFFFF"/>
              </a:buClr>
              <a:buFont typeface="Nunito Sans"/>
              <a:buNone/>
            </a:pPr>
            <a:fld id="{00000000-1234-1234-1234-123412341234}" type="slidenum">
              <a:rPr b="1" lang="en-US" sz="1200">
                <a:solidFill>
                  <a:srgbClr val="FFFFFF"/>
                </a:solidFill>
                <a:latin typeface="Nunito Sans"/>
                <a:ea typeface="Nunito Sans"/>
                <a:cs typeface="Nunito Sans"/>
                <a:sym typeface="Nunito Sans"/>
              </a:rPr>
              <a:t>‹#›</a:t>
            </a:fld>
            <a:endParaRPr b="1" sz="1200">
              <a:solidFill>
                <a:srgbClr val="FFFFFF"/>
              </a:solidFill>
              <a:latin typeface="Nunito Sans"/>
              <a:ea typeface="Nunito Sans"/>
              <a:cs typeface="Nunito Sans"/>
              <a:sym typeface="Nunito Sans"/>
            </a:endParaRPr>
          </a:p>
        </p:txBody>
      </p:sp>
      <p:sp>
        <p:nvSpPr>
          <p:cNvPr id="673" name="Google Shape;673;p75"/>
          <p:cNvSpPr txBox="1"/>
          <p:nvPr>
            <p:ph idx="4294967295" type="body"/>
          </p:nvPr>
        </p:nvSpPr>
        <p:spPr>
          <a:xfrm>
            <a:off x="938375" y="1398000"/>
            <a:ext cx="6613500" cy="2521200"/>
          </a:xfrm>
          <a:prstGeom prst="rect">
            <a:avLst/>
          </a:prstGeom>
          <a:noFill/>
          <a:ln>
            <a:noFill/>
          </a:ln>
        </p:spPr>
        <p:txBody>
          <a:bodyPr anchorCtr="0" anchor="t" bIns="45700" lIns="91425" spcFirstLastPara="1" rIns="91425" wrap="square" tIns="45700">
            <a:noAutofit/>
          </a:bodyPr>
          <a:lstStyle/>
          <a:p>
            <a:pPr indent="-317500" lvl="0" marL="457200" rtl="0" algn="l">
              <a:lnSpc>
                <a:spcPct val="150000"/>
              </a:lnSpc>
              <a:spcBef>
                <a:spcPts val="0"/>
              </a:spcBef>
              <a:spcAft>
                <a:spcPts val="0"/>
              </a:spcAft>
              <a:buClr>
                <a:srgbClr val="FF5000"/>
              </a:buClr>
              <a:buSzPts val="1400"/>
              <a:buFont typeface="Noto Sans Symbols"/>
              <a:buChar char="■"/>
            </a:pPr>
            <a:r>
              <a:rPr lang="en-US" sz="1400">
                <a:solidFill>
                  <a:srgbClr val="505050"/>
                </a:solidFill>
                <a:latin typeface="Nunito Sans"/>
                <a:ea typeface="Nunito Sans"/>
                <a:cs typeface="Nunito Sans"/>
                <a:sym typeface="Nunito Sans"/>
              </a:rPr>
              <a:t>Multi-Step : Add any number of authentication steps</a:t>
            </a:r>
            <a:endParaRPr sz="1400">
              <a:solidFill>
                <a:srgbClr val="FF0000"/>
              </a:solidFill>
              <a:latin typeface="Nunito Sans"/>
              <a:ea typeface="Nunito Sans"/>
              <a:cs typeface="Nunito Sans"/>
              <a:sym typeface="Nunito Sans"/>
            </a:endParaRPr>
          </a:p>
          <a:p>
            <a:pPr indent="-317500" lvl="0" marL="457200" rtl="0" algn="l">
              <a:lnSpc>
                <a:spcPct val="150000"/>
              </a:lnSpc>
              <a:spcBef>
                <a:spcPts val="0"/>
              </a:spcBef>
              <a:spcAft>
                <a:spcPts val="0"/>
              </a:spcAft>
              <a:buClr>
                <a:srgbClr val="FF5000"/>
              </a:buClr>
              <a:buSzPts val="1400"/>
              <a:buFont typeface="Noto Sans Symbols"/>
              <a:buChar char="■"/>
            </a:pPr>
            <a:r>
              <a:rPr lang="en-US" sz="1400">
                <a:solidFill>
                  <a:srgbClr val="505050"/>
                </a:solidFill>
                <a:latin typeface="Nunito Sans"/>
                <a:ea typeface="Nunito Sans"/>
                <a:cs typeface="Nunito Sans"/>
                <a:sym typeface="Nunito Sans"/>
              </a:rPr>
              <a:t>Multi-Option : Add any number of authenticators for a step</a:t>
            </a:r>
            <a:endParaRPr sz="1400">
              <a:solidFill>
                <a:srgbClr val="FF0000"/>
              </a:solidFill>
              <a:latin typeface="Nunito Sans"/>
              <a:ea typeface="Nunito Sans"/>
              <a:cs typeface="Nunito Sans"/>
              <a:sym typeface="Nunito Sans"/>
            </a:endParaRPr>
          </a:p>
          <a:p>
            <a:pPr indent="-317500" lvl="0" marL="457200" rtl="0" algn="l">
              <a:lnSpc>
                <a:spcPct val="150000"/>
              </a:lnSpc>
              <a:spcBef>
                <a:spcPts val="0"/>
              </a:spcBef>
              <a:spcAft>
                <a:spcPts val="0"/>
              </a:spcAft>
              <a:buClr>
                <a:srgbClr val="FF5000"/>
              </a:buClr>
              <a:buSzPts val="1400"/>
              <a:buFont typeface="Noto Sans Symbols"/>
              <a:buChar char="■"/>
            </a:pPr>
            <a:r>
              <a:rPr lang="en-US" sz="1400">
                <a:solidFill>
                  <a:srgbClr val="505050"/>
                </a:solidFill>
                <a:latin typeface="Nunito Sans"/>
                <a:ea typeface="Nunito Sans"/>
                <a:cs typeface="Nunito Sans"/>
                <a:sym typeface="Nunito Sans"/>
              </a:rPr>
              <a:t>Configuration per application</a:t>
            </a:r>
            <a:endParaRPr sz="1400">
              <a:solidFill>
                <a:srgbClr val="505050"/>
              </a:solidFill>
              <a:latin typeface="Nunito Sans"/>
              <a:ea typeface="Nunito Sans"/>
              <a:cs typeface="Nunito Sans"/>
              <a:sym typeface="Nunito Sans"/>
            </a:endParaRPr>
          </a:p>
          <a:p>
            <a:pPr indent="-317500" lvl="0" marL="457200" rtl="0" algn="l">
              <a:lnSpc>
                <a:spcPct val="150000"/>
              </a:lnSpc>
              <a:spcBef>
                <a:spcPts val="0"/>
              </a:spcBef>
              <a:spcAft>
                <a:spcPts val="0"/>
              </a:spcAft>
              <a:buClr>
                <a:srgbClr val="FF5000"/>
              </a:buClr>
              <a:buSzPts val="1400"/>
              <a:buFont typeface="Nunito Sans"/>
              <a:buChar char="■"/>
            </a:pPr>
            <a:r>
              <a:rPr lang="en-US" sz="1400">
                <a:solidFill>
                  <a:srgbClr val="505050"/>
                </a:solidFill>
                <a:latin typeface="Nunito Sans"/>
                <a:ea typeface="Nunito Sans"/>
                <a:cs typeface="Nunito Sans"/>
                <a:sym typeface="Nunito Sans"/>
              </a:rPr>
              <a:t>Local and federated authenticators</a:t>
            </a:r>
            <a:endParaRPr sz="1400">
              <a:solidFill>
                <a:srgbClr val="505050"/>
              </a:solidFill>
              <a:latin typeface="Nunito Sans"/>
              <a:ea typeface="Nunito Sans"/>
              <a:cs typeface="Nunito Sans"/>
              <a:sym typeface="Nunito Sans"/>
            </a:endParaRPr>
          </a:p>
          <a:p>
            <a:pPr indent="0" lvl="0" marL="457200" rtl="0" algn="l">
              <a:lnSpc>
                <a:spcPct val="115000"/>
              </a:lnSpc>
              <a:spcBef>
                <a:spcPts val="600"/>
              </a:spcBef>
              <a:spcAft>
                <a:spcPts val="0"/>
              </a:spcAft>
              <a:buNone/>
            </a:pPr>
            <a:r>
              <a:rPr b="1" lang="en-US" sz="1400">
                <a:solidFill>
                  <a:srgbClr val="505050"/>
                </a:solidFill>
                <a:latin typeface="Nunito Sans"/>
                <a:ea typeface="Nunito Sans"/>
                <a:cs typeface="Nunito Sans"/>
                <a:sym typeface="Nunito Sans"/>
              </a:rPr>
              <a:t>     Local</a:t>
            </a:r>
            <a:r>
              <a:rPr lang="en-US" sz="1400">
                <a:solidFill>
                  <a:srgbClr val="505050"/>
                </a:solidFill>
                <a:latin typeface="Nunito Sans"/>
                <a:ea typeface="Nunito Sans"/>
                <a:cs typeface="Nunito Sans"/>
                <a:sym typeface="Nunito Sans"/>
              </a:rPr>
              <a:t>: Basic / IWA (zero password login) / FIDO (First Identity Online)</a:t>
            </a:r>
            <a:endParaRPr sz="1400">
              <a:solidFill>
                <a:srgbClr val="505050"/>
              </a:solidFill>
              <a:latin typeface="Nunito Sans"/>
              <a:ea typeface="Nunito Sans"/>
              <a:cs typeface="Nunito Sans"/>
              <a:sym typeface="Nunito Sans"/>
            </a:endParaRPr>
          </a:p>
          <a:p>
            <a:pPr indent="0" lvl="0" marL="457200" rtl="0" algn="l">
              <a:lnSpc>
                <a:spcPct val="115000"/>
              </a:lnSpc>
              <a:spcBef>
                <a:spcPts val="600"/>
              </a:spcBef>
              <a:spcAft>
                <a:spcPts val="600"/>
              </a:spcAft>
              <a:buNone/>
            </a:pPr>
            <a:r>
              <a:rPr b="1" lang="en-US" sz="1400">
                <a:solidFill>
                  <a:srgbClr val="505050"/>
                </a:solidFill>
                <a:latin typeface="Nunito Sans"/>
                <a:ea typeface="Nunito Sans"/>
                <a:cs typeface="Nunito Sans"/>
                <a:sym typeface="Nunito Sans"/>
              </a:rPr>
              <a:t>     Federated</a:t>
            </a:r>
            <a:r>
              <a:rPr lang="en-US" sz="1400">
                <a:solidFill>
                  <a:srgbClr val="505050"/>
                </a:solidFill>
                <a:latin typeface="Nunito Sans"/>
                <a:ea typeface="Nunito Sans"/>
                <a:cs typeface="Nunito Sans"/>
                <a:sym typeface="Nunito Sans"/>
              </a:rPr>
              <a:t>: SAML2/ OIDC / MePIN / Email OTP / SMS OTP / Duo security </a:t>
            </a:r>
            <a:endParaRPr sz="1400">
              <a:solidFill>
                <a:srgbClr val="505050"/>
              </a:solidFill>
              <a:latin typeface="Nunito Sans"/>
              <a:ea typeface="Nunito Sans"/>
              <a:cs typeface="Nunito Sans"/>
              <a:sym typeface="Nunito Sans"/>
            </a:endParaRPr>
          </a:p>
        </p:txBody>
      </p:sp>
      <p:pic>
        <p:nvPicPr>
          <p:cNvPr id="674" name="Google Shape;674;p75"/>
          <p:cNvPicPr preferRelativeResize="0"/>
          <p:nvPr/>
        </p:nvPicPr>
        <p:blipFill>
          <a:blip r:embed="rId4">
            <a:alphaModFix/>
          </a:blip>
          <a:stretch>
            <a:fillRect/>
          </a:stretch>
        </p:blipFill>
        <p:spPr>
          <a:xfrm>
            <a:off x="1236803" y="3873599"/>
            <a:ext cx="1394245" cy="733176"/>
          </a:xfrm>
          <a:prstGeom prst="rect">
            <a:avLst/>
          </a:prstGeom>
          <a:noFill/>
          <a:ln>
            <a:noFill/>
          </a:ln>
        </p:spPr>
      </p:pic>
      <p:pic>
        <p:nvPicPr>
          <p:cNvPr id="675" name="Google Shape;675;p75"/>
          <p:cNvPicPr preferRelativeResize="0"/>
          <p:nvPr/>
        </p:nvPicPr>
        <p:blipFill>
          <a:blip r:embed="rId5">
            <a:alphaModFix/>
          </a:blip>
          <a:stretch>
            <a:fillRect/>
          </a:stretch>
        </p:blipFill>
        <p:spPr>
          <a:xfrm>
            <a:off x="3080381" y="3873600"/>
            <a:ext cx="2749406" cy="733175"/>
          </a:xfrm>
          <a:prstGeom prst="rect">
            <a:avLst/>
          </a:prstGeom>
          <a:noFill/>
          <a:ln>
            <a:noFill/>
          </a:ln>
        </p:spPr>
      </p:pic>
      <p:pic>
        <p:nvPicPr>
          <p:cNvPr id="676" name="Google Shape;676;p75"/>
          <p:cNvPicPr preferRelativeResize="0"/>
          <p:nvPr/>
        </p:nvPicPr>
        <p:blipFill>
          <a:blip r:embed="rId6">
            <a:alphaModFix/>
          </a:blip>
          <a:stretch>
            <a:fillRect/>
          </a:stretch>
        </p:blipFill>
        <p:spPr>
          <a:xfrm>
            <a:off x="6279125" y="3787950"/>
            <a:ext cx="826650" cy="826650"/>
          </a:xfrm>
          <a:prstGeom prst="rect">
            <a:avLst/>
          </a:prstGeom>
          <a:noFill/>
          <a:ln>
            <a:noFill/>
          </a:ln>
        </p:spPr>
      </p:pic>
      <p:pic>
        <p:nvPicPr>
          <p:cNvPr descr="Coparate presentation 2017-19.jpg" id="677" name="Google Shape;677;p75"/>
          <p:cNvPicPr preferRelativeResize="0"/>
          <p:nvPr/>
        </p:nvPicPr>
        <p:blipFill>
          <a:blip r:embed="rId7">
            <a:alphaModFix/>
          </a:blip>
          <a:stretch>
            <a:fillRect/>
          </a:stretch>
        </p:blipFill>
        <p:spPr>
          <a:xfrm>
            <a:off x="1522125" y="2898425"/>
            <a:ext cx="63259" cy="63725"/>
          </a:xfrm>
          <a:prstGeom prst="rect">
            <a:avLst/>
          </a:prstGeom>
          <a:noFill/>
          <a:ln>
            <a:noFill/>
          </a:ln>
        </p:spPr>
      </p:pic>
      <p:pic>
        <p:nvPicPr>
          <p:cNvPr descr="Coparate presentation 2017-19.jpg" id="678" name="Google Shape;678;p75"/>
          <p:cNvPicPr preferRelativeResize="0"/>
          <p:nvPr/>
        </p:nvPicPr>
        <p:blipFill>
          <a:blip r:embed="rId7">
            <a:alphaModFix/>
          </a:blip>
          <a:stretch>
            <a:fillRect/>
          </a:stretch>
        </p:blipFill>
        <p:spPr>
          <a:xfrm>
            <a:off x="1522125" y="3210250"/>
            <a:ext cx="63259" cy="63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76"/>
          <p:cNvSpPr/>
          <p:nvPr/>
        </p:nvSpPr>
        <p:spPr>
          <a:xfrm>
            <a:off x="610225" y="1737576"/>
            <a:ext cx="2932200" cy="2508000"/>
          </a:xfrm>
          <a:prstGeom prst="rect">
            <a:avLst/>
          </a:prstGeom>
          <a:noFill/>
          <a:ln cap="flat" cmpd="sng" w="9525">
            <a:solidFill>
              <a:srgbClr val="FF5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6"/>
          <p:cNvSpPr txBox="1"/>
          <p:nvPr>
            <p:ph idx="12" type="sldNum"/>
          </p:nvPr>
        </p:nvSpPr>
        <p:spPr>
          <a:xfrm>
            <a:off x="6943606" y="4694053"/>
            <a:ext cx="21330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86" name="Google Shape;686;p76"/>
          <p:cNvSpPr txBox="1"/>
          <p:nvPr>
            <p:ph type="title"/>
          </p:nvPr>
        </p:nvSpPr>
        <p:spPr>
          <a:xfrm>
            <a:off x="480775" y="604325"/>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Static Authentication Sequence</a:t>
            </a:r>
            <a:endParaRPr sz="2800"/>
          </a:p>
        </p:txBody>
      </p:sp>
      <p:sp>
        <p:nvSpPr>
          <p:cNvPr id="687" name="Google Shape;687;p76"/>
          <p:cNvSpPr txBox="1"/>
          <p:nvPr>
            <p:ph idx="1" type="body"/>
          </p:nvPr>
        </p:nvSpPr>
        <p:spPr>
          <a:xfrm>
            <a:off x="556975" y="1061525"/>
            <a:ext cx="7467600" cy="655800"/>
          </a:xfrm>
          <a:prstGeom prst="rect">
            <a:avLst/>
          </a:prstGeom>
        </p:spPr>
        <p:txBody>
          <a:bodyPr anchorCtr="0" anchor="t" bIns="91425" lIns="91425" spcFirstLastPara="1" rIns="91425" wrap="square" tIns="91425">
            <a:noAutofit/>
          </a:bodyPr>
          <a:lstStyle/>
          <a:p>
            <a:pPr indent="0" lvl="0" marL="0" rtl="0" algn="l">
              <a:lnSpc>
                <a:spcPct val="115000"/>
              </a:lnSpc>
              <a:spcBef>
                <a:spcPts val="560"/>
              </a:spcBef>
              <a:spcAft>
                <a:spcPts val="0"/>
              </a:spcAft>
              <a:buNone/>
            </a:pPr>
            <a:r>
              <a:rPr lang="en-US" sz="1400"/>
              <a:t>                    Multi-step </a:t>
            </a:r>
            <a:r>
              <a:rPr lang="en-US"/>
              <a:t>     						   </a:t>
            </a:r>
            <a:r>
              <a:rPr lang="en-US" sz="1400"/>
              <a:t>Multi-option</a:t>
            </a:r>
            <a:r>
              <a:rPr lang="en-US"/>
              <a:t>                                                   </a:t>
            </a:r>
            <a:r>
              <a:rPr lang="en-US" sz="1400"/>
              <a:t>     </a:t>
            </a:r>
            <a:endParaRPr/>
          </a:p>
        </p:txBody>
      </p:sp>
      <p:pic>
        <p:nvPicPr>
          <p:cNvPr id="688" name="Google Shape;688;p76"/>
          <p:cNvPicPr preferRelativeResize="0"/>
          <p:nvPr/>
        </p:nvPicPr>
        <p:blipFill rotWithShape="1">
          <a:blip r:embed="rId3">
            <a:alphaModFix/>
          </a:blip>
          <a:srcRect b="13083" l="2436" r="2740" t="13120"/>
          <a:stretch/>
        </p:blipFill>
        <p:spPr>
          <a:xfrm>
            <a:off x="662550" y="2153275"/>
            <a:ext cx="2754825" cy="1769725"/>
          </a:xfrm>
          <a:prstGeom prst="rect">
            <a:avLst/>
          </a:prstGeom>
          <a:noFill/>
          <a:ln>
            <a:noFill/>
          </a:ln>
        </p:spPr>
      </p:pic>
      <p:pic>
        <p:nvPicPr>
          <p:cNvPr id="689" name="Google Shape;689;p76"/>
          <p:cNvPicPr preferRelativeResize="0"/>
          <p:nvPr/>
        </p:nvPicPr>
        <p:blipFill rotWithShape="1">
          <a:blip r:embed="rId4">
            <a:alphaModFix/>
          </a:blip>
          <a:srcRect b="2132" l="3392" r="2631" t="1815"/>
          <a:stretch/>
        </p:blipFill>
        <p:spPr>
          <a:xfrm>
            <a:off x="4733775" y="1778425"/>
            <a:ext cx="2719950" cy="2353800"/>
          </a:xfrm>
          <a:prstGeom prst="rect">
            <a:avLst/>
          </a:prstGeom>
          <a:noFill/>
          <a:ln>
            <a:noFill/>
          </a:ln>
        </p:spPr>
      </p:pic>
      <p:sp>
        <p:nvSpPr>
          <p:cNvPr id="690" name="Google Shape;690;p76"/>
          <p:cNvSpPr/>
          <p:nvPr/>
        </p:nvSpPr>
        <p:spPr>
          <a:xfrm>
            <a:off x="4521525" y="1717325"/>
            <a:ext cx="2932200" cy="2508000"/>
          </a:xfrm>
          <a:prstGeom prst="rect">
            <a:avLst/>
          </a:prstGeom>
          <a:noFill/>
          <a:ln cap="flat" cmpd="sng" w="9525">
            <a:solidFill>
              <a:srgbClr val="FF5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77"/>
          <p:cNvSpPr txBox="1"/>
          <p:nvPr>
            <p:ph idx="12" type="sldNum"/>
          </p:nvPr>
        </p:nvSpPr>
        <p:spPr>
          <a:xfrm>
            <a:off x="6943606" y="3932053"/>
            <a:ext cx="21330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97" name="Google Shape;697;p77"/>
          <p:cNvSpPr txBox="1"/>
          <p:nvPr>
            <p:ph type="title"/>
          </p:nvPr>
        </p:nvSpPr>
        <p:spPr>
          <a:xfrm>
            <a:off x="469575" y="40500"/>
            <a:ext cx="7467600" cy="7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800"/>
              <a:t>Request-Based Step-up Authentication</a:t>
            </a:r>
            <a:endParaRPr sz="2800"/>
          </a:p>
        </p:txBody>
      </p:sp>
      <p:pic>
        <p:nvPicPr>
          <p:cNvPr id="698" name="Google Shape;698;p77"/>
          <p:cNvPicPr preferRelativeResize="0"/>
          <p:nvPr/>
        </p:nvPicPr>
        <p:blipFill rotWithShape="1">
          <a:blip r:embed="rId3">
            <a:alphaModFix/>
          </a:blip>
          <a:srcRect b="4032" l="3311" r="3915" t="2613"/>
          <a:stretch/>
        </p:blipFill>
        <p:spPr>
          <a:xfrm>
            <a:off x="1353725" y="2014125"/>
            <a:ext cx="2458425" cy="1830725"/>
          </a:xfrm>
          <a:prstGeom prst="rect">
            <a:avLst/>
          </a:prstGeom>
          <a:noFill/>
          <a:ln>
            <a:noFill/>
          </a:ln>
        </p:spPr>
      </p:pic>
      <p:pic>
        <p:nvPicPr>
          <p:cNvPr id="699" name="Google Shape;699;p77"/>
          <p:cNvPicPr preferRelativeResize="0"/>
          <p:nvPr/>
        </p:nvPicPr>
        <p:blipFill rotWithShape="1">
          <a:blip r:embed="rId4">
            <a:alphaModFix/>
          </a:blip>
          <a:srcRect b="3728" l="2488" r="1780" t="6002"/>
          <a:stretch/>
        </p:blipFill>
        <p:spPr>
          <a:xfrm>
            <a:off x="5294175" y="2086600"/>
            <a:ext cx="2536875" cy="1758250"/>
          </a:xfrm>
          <a:prstGeom prst="rect">
            <a:avLst/>
          </a:prstGeom>
          <a:noFill/>
          <a:ln>
            <a:noFill/>
          </a:ln>
        </p:spPr>
      </p:pic>
      <p:sp>
        <p:nvSpPr>
          <p:cNvPr id="700" name="Google Shape;700;p77"/>
          <p:cNvSpPr/>
          <p:nvPr/>
        </p:nvSpPr>
        <p:spPr>
          <a:xfrm>
            <a:off x="1185200" y="1857200"/>
            <a:ext cx="2932200" cy="2153400"/>
          </a:xfrm>
          <a:prstGeom prst="rect">
            <a:avLst/>
          </a:prstGeom>
          <a:noFill/>
          <a:ln cap="flat" cmpd="sng" w="9525">
            <a:solidFill>
              <a:srgbClr val="FF5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7"/>
          <p:cNvSpPr/>
          <p:nvPr/>
        </p:nvSpPr>
        <p:spPr>
          <a:xfrm>
            <a:off x="5096500" y="1852788"/>
            <a:ext cx="2932200" cy="2153400"/>
          </a:xfrm>
          <a:prstGeom prst="rect">
            <a:avLst/>
          </a:prstGeom>
          <a:noFill/>
          <a:ln cap="flat" cmpd="sng" w="9525">
            <a:solidFill>
              <a:srgbClr val="FF5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7"/>
          <p:cNvSpPr txBox="1"/>
          <p:nvPr>
            <p:ph idx="1" type="body"/>
          </p:nvPr>
        </p:nvSpPr>
        <p:spPr>
          <a:xfrm>
            <a:off x="914400" y="1428900"/>
            <a:ext cx="7467600" cy="423900"/>
          </a:xfrm>
          <a:prstGeom prst="rect">
            <a:avLst/>
          </a:prstGeom>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lang="en-US" sz="1400"/>
              <a:t>View balance						           Fund transfer</a:t>
            </a:r>
            <a:endParaRPr sz="1400"/>
          </a:p>
          <a:p>
            <a:pPr indent="0" lvl="0" marL="0" rtl="0" algn="l">
              <a:lnSpc>
                <a:spcPct val="115000"/>
              </a:lnSpc>
              <a:spcBef>
                <a:spcPts val="560"/>
              </a:spcBef>
              <a:spcAft>
                <a:spcPts val="0"/>
              </a:spcAft>
              <a:buNone/>
            </a:pPr>
            <a:r>
              <a:rPr lang="en-US"/>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78"/>
          <p:cNvSpPr txBox="1"/>
          <p:nvPr>
            <p:ph type="ctrTitle"/>
          </p:nvPr>
        </p:nvSpPr>
        <p:spPr>
          <a:xfrm>
            <a:off x="963000" y="96395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Demo</a:t>
            </a:r>
            <a:endParaRPr sz="4200">
              <a:solidFill>
                <a:srgbClr val="FFFFFF"/>
              </a:solidFill>
            </a:endParaRPr>
          </a:p>
        </p:txBody>
      </p:sp>
      <p:sp>
        <p:nvSpPr>
          <p:cNvPr id="709" name="Google Shape;709;p78"/>
          <p:cNvSpPr txBox="1"/>
          <p:nvPr>
            <p:ph idx="1" type="subTitle"/>
          </p:nvPr>
        </p:nvSpPr>
        <p:spPr>
          <a:xfrm>
            <a:off x="1143000" y="2102824"/>
            <a:ext cx="6858000" cy="1298400"/>
          </a:xfrm>
          <a:prstGeom prst="rect">
            <a:avLst/>
          </a:prstGeom>
        </p:spPr>
        <p:txBody>
          <a:bodyPr anchorCtr="0" anchor="ctr" bIns="91425" lIns="91425" spcFirstLastPara="1" rIns="91425" wrap="square" tIns="91425">
            <a:noAutofit/>
          </a:bodyPr>
          <a:lstStyle/>
          <a:p>
            <a:pPr indent="0" lvl="0" marL="0" rtl="0" algn="ctr">
              <a:lnSpc>
                <a:spcPct val="150000"/>
              </a:lnSpc>
              <a:spcBef>
                <a:spcPts val="1000"/>
              </a:spcBef>
              <a:spcAft>
                <a:spcPts val="0"/>
              </a:spcAft>
              <a:buNone/>
            </a:pPr>
            <a:r>
              <a:rPr b="1" lang="en-US">
                <a:solidFill>
                  <a:srgbClr val="333333"/>
                </a:solidFill>
                <a:latin typeface="Nunito Sans"/>
                <a:ea typeface="Nunito Sans"/>
                <a:cs typeface="Nunito Sans"/>
                <a:sym typeface="Nunito Sans"/>
              </a:rPr>
              <a:t>Secure Access with Multi-Factor </a:t>
            </a:r>
            <a:r>
              <a:rPr b="1" lang="en-US">
                <a:solidFill>
                  <a:srgbClr val="333333"/>
                </a:solidFill>
                <a:latin typeface="Nunito Sans"/>
                <a:ea typeface="Nunito Sans"/>
                <a:cs typeface="Nunito Sans"/>
                <a:sym typeface="Nunito Sans"/>
              </a:rPr>
              <a:t>Authentication</a:t>
            </a:r>
            <a:r>
              <a:rPr b="1" lang="en-US">
                <a:solidFill>
                  <a:srgbClr val="333333"/>
                </a:solidFill>
                <a:latin typeface="Nunito Sans"/>
                <a:ea typeface="Nunito Sans"/>
                <a:cs typeface="Nunito Sans"/>
                <a:sym typeface="Nunito Sans"/>
              </a:rPr>
              <a:t> (SMSOTP)</a:t>
            </a:r>
            <a:endParaRPr b="1">
              <a:solidFill>
                <a:srgbClr val="333333"/>
              </a:solidFill>
              <a:latin typeface="Nunito Sans"/>
              <a:ea typeface="Nunito Sans"/>
              <a:cs typeface="Nunito Sans"/>
              <a:sym typeface="Nunito Sans"/>
            </a:endParaRPr>
          </a:p>
          <a:p>
            <a:pPr indent="0" lvl="0" marL="0" rtl="0" algn="ctr">
              <a:lnSpc>
                <a:spcPct val="150000"/>
              </a:lnSpc>
              <a:spcBef>
                <a:spcPts val="1000"/>
              </a:spcBef>
              <a:spcAft>
                <a:spcPts val="0"/>
              </a:spcAft>
              <a:buNone/>
            </a:pPr>
            <a:r>
              <a:rPr b="1" lang="en-US">
                <a:solidFill>
                  <a:srgbClr val="333333"/>
                </a:solidFill>
                <a:latin typeface="Nunito Sans"/>
                <a:ea typeface="Nunito Sans"/>
                <a:cs typeface="Nunito Sans"/>
                <a:sym typeface="Nunito Sans"/>
              </a:rPr>
              <a:t>Adaptive Authentication</a:t>
            </a:r>
            <a:endParaRPr b="1">
              <a:solidFill>
                <a:srgbClr val="333333"/>
              </a:solidFill>
              <a:latin typeface="Nunito Sans"/>
              <a:ea typeface="Nunito Sans"/>
              <a:cs typeface="Nunito Sans"/>
              <a:sym typeface="Nunito Sans"/>
            </a:endParaRPr>
          </a:p>
        </p:txBody>
      </p:sp>
      <p:sp>
        <p:nvSpPr>
          <p:cNvPr id="710" name="Google Shape;710;p78"/>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2"/>
          <p:cNvSpPr/>
          <p:nvPr/>
        </p:nvSpPr>
        <p:spPr>
          <a:xfrm>
            <a:off x="6400160" y="589263"/>
            <a:ext cx="2174100" cy="11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2"/>
          <p:cNvSpPr/>
          <p:nvPr/>
        </p:nvSpPr>
        <p:spPr>
          <a:xfrm>
            <a:off x="4126550" y="1863174"/>
            <a:ext cx="2174100" cy="11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2"/>
          <p:cNvSpPr/>
          <p:nvPr/>
        </p:nvSpPr>
        <p:spPr>
          <a:xfrm>
            <a:off x="6400160" y="1863174"/>
            <a:ext cx="2174100" cy="11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2"/>
          <p:cNvSpPr/>
          <p:nvPr/>
        </p:nvSpPr>
        <p:spPr>
          <a:xfrm>
            <a:off x="4126550" y="3069138"/>
            <a:ext cx="2174100" cy="11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2"/>
          <p:cNvSpPr txBox="1"/>
          <p:nvPr>
            <p:ph idx="12" type="sldNum"/>
          </p:nvPr>
        </p:nvSpPr>
        <p:spPr>
          <a:xfrm>
            <a:off x="8638700" y="4820000"/>
            <a:ext cx="328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3" name="Google Shape;313;p52"/>
          <p:cNvPicPr preferRelativeResize="0"/>
          <p:nvPr/>
        </p:nvPicPr>
        <p:blipFill rotWithShape="1">
          <a:blip r:embed="rId3">
            <a:alphaModFix/>
          </a:blip>
          <a:srcRect b="859" l="12219" r="-6364" t="-860"/>
          <a:stretch/>
        </p:blipFill>
        <p:spPr>
          <a:xfrm>
            <a:off x="435625" y="615425"/>
            <a:ext cx="3569099" cy="3631300"/>
          </a:xfrm>
          <a:prstGeom prst="rect">
            <a:avLst/>
          </a:prstGeom>
          <a:noFill/>
          <a:ln>
            <a:noFill/>
          </a:ln>
        </p:spPr>
      </p:pic>
      <p:sp>
        <p:nvSpPr>
          <p:cNvPr id="314" name="Google Shape;314;p52"/>
          <p:cNvSpPr/>
          <p:nvPr/>
        </p:nvSpPr>
        <p:spPr>
          <a:xfrm>
            <a:off x="6400175" y="589263"/>
            <a:ext cx="848325" cy="961163"/>
          </a:xfrm>
          <a:prstGeom prst="flowChartOffpageConnector">
            <a:avLst/>
          </a:prstGeom>
          <a:solidFill>
            <a:srgbClr val="F79646">
              <a:alpha val="9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52"/>
          <p:cNvGrpSpPr/>
          <p:nvPr/>
        </p:nvGrpSpPr>
        <p:grpSpPr>
          <a:xfrm>
            <a:off x="6412550" y="3069138"/>
            <a:ext cx="2253775" cy="1136313"/>
            <a:chOff x="4126550" y="1011738"/>
            <a:chExt cx="2253775" cy="1136313"/>
          </a:xfrm>
        </p:grpSpPr>
        <p:sp>
          <p:nvSpPr>
            <p:cNvPr id="316" name="Google Shape;316;p52"/>
            <p:cNvSpPr/>
            <p:nvPr/>
          </p:nvSpPr>
          <p:spPr>
            <a:xfrm>
              <a:off x="4126550" y="1012250"/>
              <a:ext cx="2174100" cy="11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2"/>
            <p:cNvSpPr txBox="1"/>
            <p:nvPr/>
          </p:nvSpPr>
          <p:spPr>
            <a:xfrm>
              <a:off x="5033325" y="1167750"/>
              <a:ext cx="13470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rgbClr val="434343"/>
                  </a:solidFill>
                  <a:latin typeface="Nunito Sans"/>
                  <a:ea typeface="Nunito Sans"/>
                  <a:cs typeface="Nunito Sans"/>
                  <a:sym typeface="Nunito Sans"/>
                </a:rPr>
                <a:t>$37m</a:t>
              </a:r>
              <a:r>
                <a:rPr lang="en-US" sz="1200">
                  <a:solidFill>
                    <a:srgbClr val="434343"/>
                  </a:solidFill>
                  <a:latin typeface="Nunito Sans SemiBold"/>
                  <a:ea typeface="Nunito Sans SemiBold"/>
                  <a:cs typeface="Nunito Sans SemiBold"/>
                  <a:sym typeface="Nunito Sans SemiBold"/>
                </a:rPr>
                <a:t> </a:t>
              </a:r>
              <a:r>
                <a:rPr lang="en-US" sz="1100">
                  <a:solidFill>
                    <a:srgbClr val="434343"/>
                  </a:solidFill>
                  <a:latin typeface="Nunito Sans SemiBold"/>
                  <a:ea typeface="Nunito Sans SemiBold"/>
                  <a:cs typeface="Nunito Sans SemiBold"/>
                  <a:sym typeface="Nunito Sans SemiBold"/>
                </a:rPr>
                <a:t>in 2018 Subscriptions</a:t>
              </a:r>
              <a:br>
                <a:rPr lang="en-US" sz="1100">
                  <a:solidFill>
                    <a:srgbClr val="434343"/>
                  </a:solidFill>
                  <a:latin typeface="Nunito Sans SemiBold"/>
                  <a:ea typeface="Nunito Sans SemiBold"/>
                  <a:cs typeface="Nunito Sans SemiBold"/>
                  <a:sym typeface="Nunito Sans SemiBold"/>
                </a:rPr>
              </a:br>
              <a:endParaRPr sz="1100">
                <a:solidFill>
                  <a:srgbClr val="434343"/>
                </a:solidFill>
                <a:latin typeface="Nunito Sans SemiBold"/>
                <a:ea typeface="Nunito Sans SemiBold"/>
                <a:cs typeface="Nunito Sans SemiBold"/>
                <a:sym typeface="Nunito Sans SemiBold"/>
              </a:endParaRPr>
            </a:p>
            <a:p>
              <a:pPr indent="0" lvl="0" marL="0" rtl="0" algn="l">
                <a:spcBef>
                  <a:spcPts val="0"/>
                </a:spcBef>
                <a:spcAft>
                  <a:spcPts val="0"/>
                </a:spcAft>
                <a:buNone/>
              </a:pPr>
              <a:r>
                <a:rPr b="1" lang="en-US">
                  <a:solidFill>
                    <a:srgbClr val="434343"/>
                  </a:solidFill>
                  <a:latin typeface="Nunito Sans"/>
                  <a:ea typeface="Nunito Sans"/>
                  <a:cs typeface="Nunito Sans"/>
                  <a:sym typeface="Nunito Sans"/>
                </a:rPr>
                <a:t>53%</a:t>
              </a:r>
              <a:r>
                <a:rPr lang="en-US" sz="1300">
                  <a:solidFill>
                    <a:srgbClr val="434343"/>
                  </a:solidFill>
                  <a:latin typeface="Nunito Sans SemiBold"/>
                  <a:ea typeface="Nunito Sans SemiBold"/>
                  <a:cs typeface="Nunito Sans SemiBold"/>
                  <a:sym typeface="Nunito Sans SemiBold"/>
                </a:rPr>
                <a:t> </a:t>
              </a:r>
              <a:r>
                <a:rPr lang="en-US" sz="1100">
                  <a:solidFill>
                    <a:srgbClr val="434343"/>
                  </a:solidFill>
                  <a:latin typeface="Nunito Sans SemiBold"/>
                  <a:ea typeface="Nunito Sans SemiBold"/>
                  <a:cs typeface="Nunito Sans SemiBold"/>
                  <a:sym typeface="Nunito Sans SemiBold"/>
                </a:rPr>
                <a:t>YoY growth </a:t>
              </a:r>
              <a:endParaRPr sz="1100">
                <a:solidFill>
                  <a:srgbClr val="434343"/>
                </a:solidFill>
                <a:latin typeface="Nunito Sans SemiBold"/>
                <a:ea typeface="Nunito Sans SemiBold"/>
                <a:cs typeface="Nunito Sans SemiBold"/>
                <a:sym typeface="Nunito Sans SemiBold"/>
              </a:endParaRPr>
            </a:p>
          </p:txBody>
        </p:sp>
        <p:sp>
          <p:nvSpPr>
            <p:cNvPr id="318" name="Google Shape;318;p52"/>
            <p:cNvSpPr/>
            <p:nvPr/>
          </p:nvSpPr>
          <p:spPr>
            <a:xfrm>
              <a:off x="4126550" y="1011738"/>
              <a:ext cx="848325" cy="961163"/>
            </a:xfrm>
            <a:prstGeom prst="flowChartOffpageConnector">
              <a:avLst/>
            </a:prstGeom>
            <a:solidFill>
              <a:srgbClr val="F47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52"/>
            <p:cNvPicPr preferRelativeResize="0"/>
            <p:nvPr/>
          </p:nvPicPr>
          <p:blipFill>
            <a:blip r:embed="rId4">
              <a:alphaModFix/>
            </a:blip>
            <a:stretch>
              <a:fillRect/>
            </a:stretch>
          </p:blipFill>
          <p:spPr>
            <a:xfrm>
              <a:off x="4200099" y="1077625"/>
              <a:ext cx="626234" cy="601200"/>
            </a:xfrm>
            <a:prstGeom prst="rect">
              <a:avLst/>
            </a:prstGeom>
            <a:noFill/>
            <a:ln>
              <a:noFill/>
            </a:ln>
          </p:spPr>
        </p:pic>
      </p:grpSp>
      <p:sp>
        <p:nvSpPr>
          <p:cNvPr id="320" name="Google Shape;320;p52"/>
          <p:cNvSpPr txBox="1"/>
          <p:nvPr/>
        </p:nvSpPr>
        <p:spPr>
          <a:xfrm>
            <a:off x="7248500" y="696626"/>
            <a:ext cx="14178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300">
                <a:solidFill>
                  <a:srgbClr val="434343"/>
                </a:solidFill>
                <a:latin typeface="Nunito Sans"/>
                <a:ea typeface="Nunito Sans"/>
                <a:cs typeface="Nunito Sans"/>
                <a:sym typeface="Nunito Sans"/>
              </a:rPr>
              <a:t>500+</a:t>
            </a:r>
            <a:r>
              <a:rPr lang="en-US" sz="1200">
                <a:solidFill>
                  <a:srgbClr val="434343"/>
                </a:solidFill>
                <a:latin typeface="Nunito Sans SemiBold"/>
                <a:ea typeface="Nunito Sans SemiBold"/>
                <a:cs typeface="Nunito Sans SemiBold"/>
                <a:sym typeface="Nunito Sans SemiBold"/>
              </a:rPr>
              <a:t> </a:t>
            </a:r>
            <a:r>
              <a:rPr lang="en-US" sz="1100">
                <a:solidFill>
                  <a:srgbClr val="434343"/>
                </a:solidFill>
                <a:latin typeface="Nunito Sans SemiBold"/>
                <a:ea typeface="Nunito Sans SemiBold"/>
                <a:cs typeface="Nunito Sans SemiBold"/>
                <a:sym typeface="Nunito Sans SemiBold"/>
              </a:rPr>
              <a:t>Customers</a:t>
            </a:r>
            <a:br>
              <a:rPr lang="en-US" sz="1100">
                <a:solidFill>
                  <a:srgbClr val="434343"/>
                </a:solidFill>
                <a:latin typeface="Nunito Sans SemiBold"/>
                <a:ea typeface="Nunito Sans SemiBold"/>
                <a:cs typeface="Nunito Sans SemiBold"/>
                <a:sym typeface="Nunito Sans SemiBold"/>
              </a:rPr>
            </a:br>
            <a:r>
              <a:rPr lang="en-US" sz="1100">
                <a:solidFill>
                  <a:srgbClr val="434343"/>
                </a:solidFill>
                <a:latin typeface="Nunito Sans SemiBold"/>
                <a:ea typeface="Nunito Sans SemiBold"/>
                <a:cs typeface="Nunito Sans SemiBold"/>
                <a:sym typeface="Nunito Sans SemiBold"/>
              </a:rPr>
              <a:t> </a:t>
            </a:r>
            <a:endParaRPr sz="1100">
              <a:solidFill>
                <a:srgbClr val="434343"/>
              </a:solidFill>
              <a:latin typeface="Nunito Sans SemiBold"/>
              <a:ea typeface="Nunito Sans SemiBold"/>
              <a:cs typeface="Nunito Sans SemiBold"/>
              <a:sym typeface="Nunito Sans SemiBold"/>
            </a:endParaRPr>
          </a:p>
          <a:p>
            <a:pPr indent="0" lvl="0" marL="0" rtl="0" algn="l">
              <a:spcBef>
                <a:spcPts val="0"/>
              </a:spcBef>
              <a:spcAft>
                <a:spcPts val="0"/>
              </a:spcAft>
              <a:buClr>
                <a:schemeClr val="dk1"/>
              </a:buClr>
              <a:buSzPts val="1100"/>
              <a:buFont typeface="Arial"/>
              <a:buNone/>
            </a:pPr>
            <a:r>
              <a:rPr b="1" lang="en-US" sz="1200">
                <a:solidFill>
                  <a:srgbClr val="434343"/>
                </a:solidFill>
                <a:latin typeface="Nunito Sans"/>
                <a:ea typeface="Nunito Sans"/>
                <a:cs typeface="Nunito Sans"/>
                <a:sym typeface="Nunito Sans"/>
              </a:rPr>
              <a:t>175</a:t>
            </a:r>
            <a:r>
              <a:rPr b="1" lang="en-US" sz="1100">
                <a:solidFill>
                  <a:srgbClr val="434343"/>
                </a:solidFill>
                <a:latin typeface="Nunito Sans"/>
                <a:ea typeface="Nunito Sans"/>
                <a:cs typeface="Nunito Sans"/>
                <a:sym typeface="Nunito Sans"/>
              </a:rPr>
              <a:t> </a:t>
            </a:r>
            <a:r>
              <a:rPr lang="en-US" sz="1100">
                <a:solidFill>
                  <a:srgbClr val="434343"/>
                </a:solidFill>
                <a:latin typeface="Nunito Sans SemiBold"/>
                <a:ea typeface="Nunito Sans SemiBold"/>
                <a:cs typeface="Nunito Sans SemiBold"/>
                <a:sym typeface="Nunito Sans SemiBold"/>
              </a:rPr>
              <a:t>New in 2018</a:t>
            </a:r>
            <a:endParaRPr sz="1100">
              <a:solidFill>
                <a:srgbClr val="434343"/>
              </a:solidFill>
              <a:latin typeface="Nunito Sans SemiBold"/>
              <a:ea typeface="Nunito Sans SemiBold"/>
              <a:cs typeface="Nunito Sans SemiBold"/>
              <a:sym typeface="Nunito Sans SemiBold"/>
            </a:endParaRPr>
          </a:p>
        </p:txBody>
      </p:sp>
      <p:pic>
        <p:nvPicPr>
          <p:cNvPr id="321" name="Google Shape;321;p52"/>
          <p:cNvPicPr preferRelativeResize="0"/>
          <p:nvPr/>
        </p:nvPicPr>
        <p:blipFill>
          <a:blip r:embed="rId5">
            <a:alphaModFix/>
          </a:blip>
          <a:stretch>
            <a:fillRect/>
          </a:stretch>
        </p:blipFill>
        <p:spPr>
          <a:xfrm>
            <a:off x="6443097" y="869814"/>
            <a:ext cx="771528" cy="485612"/>
          </a:xfrm>
          <a:prstGeom prst="rect">
            <a:avLst/>
          </a:prstGeom>
          <a:noFill/>
          <a:ln>
            <a:noFill/>
          </a:ln>
        </p:spPr>
      </p:pic>
      <p:sp>
        <p:nvSpPr>
          <p:cNvPr id="322" name="Google Shape;322;p52"/>
          <p:cNvSpPr/>
          <p:nvPr/>
        </p:nvSpPr>
        <p:spPr>
          <a:xfrm>
            <a:off x="4126550" y="1862488"/>
            <a:ext cx="848325" cy="961163"/>
          </a:xfrm>
          <a:prstGeom prst="flowChartOffpageConnector">
            <a:avLst/>
          </a:prstGeom>
          <a:solidFill>
            <a:srgbClr val="F79646">
              <a:alpha val="9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2"/>
          <p:cNvSpPr txBox="1"/>
          <p:nvPr/>
        </p:nvSpPr>
        <p:spPr>
          <a:xfrm>
            <a:off x="5033325" y="2134726"/>
            <a:ext cx="14178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rgbClr val="434343"/>
                </a:solidFill>
                <a:latin typeface="Nunito Sans SemiBold"/>
                <a:ea typeface="Nunito Sans SemiBold"/>
                <a:cs typeface="Nunito Sans SemiBold"/>
                <a:sym typeface="Nunito Sans SemiBold"/>
              </a:rPr>
              <a:t>Open </a:t>
            </a:r>
            <a:endParaRPr sz="1100">
              <a:solidFill>
                <a:srgbClr val="434343"/>
              </a:solidFill>
              <a:latin typeface="Nunito Sans SemiBold"/>
              <a:ea typeface="Nunito Sans SemiBold"/>
              <a:cs typeface="Nunito Sans SemiBold"/>
              <a:sym typeface="Nunito Sans SemiBold"/>
            </a:endParaRPr>
          </a:p>
          <a:p>
            <a:pPr indent="0" lvl="0" marL="0" rtl="0" algn="l">
              <a:spcBef>
                <a:spcPts val="0"/>
              </a:spcBef>
              <a:spcAft>
                <a:spcPts val="0"/>
              </a:spcAft>
              <a:buClr>
                <a:schemeClr val="dk1"/>
              </a:buClr>
              <a:buSzPts val="1100"/>
              <a:buFont typeface="Arial"/>
              <a:buNone/>
            </a:pPr>
            <a:r>
              <a:rPr lang="en-US" sz="1100">
                <a:solidFill>
                  <a:srgbClr val="434343"/>
                </a:solidFill>
                <a:latin typeface="Nunito Sans SemiBold"/>
                <a:ea typeface="Nunito Sans SemiBold"/>
                <a:cs typeface="Nunito Sans SemiBold"/>
                <a:sym typeface="Nunito Sans SemiBold"/>
              </a:rPr>
              <a:t>Source</a:t>
            </a:r>
            <a:endParaRPr sz="1100">
              <a:solidFill>
                <a:srgbClr val="434343"/>
              </a:solidFill>
              <a:latin typeface="Nunito Sans SemiBold"/>
              <a:ea typeface="Nunito Sans SemiBold"/>
              <a:cs typeface="Nunito Sans SemiBold"/>
              <a:sym typeface="Nunito Sans SemiBold"/>
            </a:endParaRPr>
          </a:p>
        </p:txBody>
      </p:sp>
      <p:pic>
        <p:nvPicPr>
          <p:cNvPr id="324" name="Google Shape;324;p52"/>
          <p:cNvPicPr preferRelativeResize="0"/>
          <p:nvPr/>
        </p:nvPicPr>
        <p:blipFill>
          <a:blip r:embed="rId6">
            <a:alphaModFix/>
          </a:blip>
          <a:stretch>
            <a:fillRect/>
          </a:stretch>
        </p:blipFill>
        <p:spPr>
          <a:xfrm>
            <a:off x="4237600" y="1945870"/>
            <a:ext cx="626225" cy="652929"/>
          </a:xfrm>
          <a:prstGeom prst="rect">
            <a:avLst/>
          </a:prstGeom>
          <a:noFill/>
          <a:ln>
            <a:noFill/>
          </a:ln>
        </p:spPr>
      </p:pic>
      <p:sp>
        <p:nvSpPr>
          <p:cNvPr id="325" name="Google Shape;325;p52"/>
          <p:cNvSpPr txBox="1"/>
          <p:nvPr/>
        </p:nvSpPr>
        <p:spPr>
          <a:xfrm>
            <a:off x="7279075" y="2028917"/>
            <a:ext cx="11598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434343"/>
                </a:solidFill>
                <a:latin typeface="Nunito Sans SemiBold"/>
                <a:ea typeface="Nunito Sans SemiBold"/>
                <a:cs typeface="Nunito Sans SemiBold"/>
                <a:sym typeface="Nunito Sans SemiBold"/>
              </a:rPr>
              <a:t>Founded 2005, Backed by Cisco and Toba Capital</a:t>
            </a:r>
            <a:endParaRPr sz="1100">
              <a:solidFill>
                <a:srgbClr val="434343"/>
              </a:solidFill>
              <a:latin typeface="Nunito Sans SemiBold"/>
              <a:ea typeface="Nunito Sans SemiBold"/>
              <a:cs typeface="Nunito Sans SemiBold"/>
              <a:sym typeface="Nunito Sans SemiBold"/>
            </a:endParaRPr>
          </a:p>
        </p:txBody>
      </p:sp>
      <p:sp>
        <p:nvSpPr>
          <p:cNvPr id="326" name="Google Shape;326;p52"/>
          <p:cNvSpPr/>
          <p:nvPr/>
        </p:nvSpPr>
        <p:spPr>
          <a:xfrm>
            <a:off x="6400150" y="1862913"/>
            <a:ext cx="848325" cy="961163"/>
          </a:xfrm>
          <a:prstGeom prst="flowChartOffpageConnector">
            <a:avLst/>
          </a:prstGeom>
          <a:solidFill>
            <a:srgbClr val="F47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52"/>
          <p:cNvPicPr preferRelativeResize="0"/>
          <p:nvPr/>
        </p:nvPicPr>
        <p:blipFill>
          <a:blip r:embed="rId7">
            <a:alphaModFix/>
          </a:blip>
          <a:stretch>
            <a:fillRect/>
          </a:stretch>
        </p:blipFill>
        <p:spPr>
          <a:xfrm>
            <a:off x="6385812" y="2009512"/>
            <a:ext cx="886100" cy="431493"/>
          </a:xfrm>
          <a:prstGeom prst="rect">
            <a:avLst/>
          </a:prstGeom>
          <a:noFill/>
          <a:ln>
            <a:noFill/>
          </a:ln>
        </p:spPr>
      </p:pic>
      <p:sp>
        <p:nvSpPr>
          <p:cNvPr id="328" name="Google Shape;328;p52"/>
          <p:cNvSpPr txBox="1"/>
          <p:nvPr/>
        </p:nvSpPr>
        <p:spPr>
          <a:xfrm>
            <a:off x="5033063" y="3271100"/>
            <a:ext cx="1308900" cy="80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rgbClr val="434343"/>
                </a:solidFill>
                <a:latin typeface="Nunito Sans SemiBold"/>
                <a:ea typeface="Nunito Sans SemiBold"/>
                <a:cs typeface="Nunito Sans SemiBold"/>
                <a:sym typeface="Nunito Sans SemiBold"/>
              </a:rPr>
              <a:t>Colombo, New York, London, Mountain View, São Paulo, Sydney</a:t>
            </a:r>
            <a:endParaRPr sz="1100">
              <a:solidFill>
                <a:srgbClr val="434343"/>
              </a:solidFill>
              <a:latin typeface="Nunito Sans SemiBold"/>
              <a:ea typeface="Nunito Sans SemiBold"/>
              <a:cs typeface="Nunito Sans SemiBold"/>
              <a:sym typeface="Nunito Sans SemiBold"/>
            </a:endParaRPr>
          </a:p>
        </p:txBody>
      </p:sp>
      <p:sp>
        <p:nvSpPr>
          <p:cNvPr id="329" name="Google Shape;329;p52"/>
          <p:cNvSpPr/>
          <p:nvPr/>
        </p:nvSpPr>
        <p:spPr>
          <a:xfrm>
            <a:off x="4126550" y="3095088"/>
            <a:ext cx="848325" cy="961163"/>
          </a:xfrm>
          <a:prstGeom prst="flowChartOffpageConnector">
            <a:avLst/>
          </a:prstGeom>
          <a:solidFill>
            <a:srgbClr val="F47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52"/>
          <p:cNvPicPr preferRelativeResize="0"/>
          <p:nvPr/>
        </p:nvPicPr>
        <p:blipFill>
          <a:blip r:embed="rId8">
            <a:alphaModFix/>
          </a:blip>
          <a:stretch>
            <a:fillRect/>
          </a:stretch>
        </p:blipFill>
        <p:spPr>
          <a:xfrm>
            <a:off x="4287136" y="3201000"/>
            <a:ext cx="527159" cy="652925"/>
          </a:xfrm>
          <a:prstGeom prst="rect">
            <a:avLst/>
          </a:prstGeom>
          <a:noFill/>
          <a:ln>
            <a:noFill/>
          </a:ln>
        </p:spPr>
      </p:pic>
      <p:grpSp>
        <p:nvGrpSpPr>
          <p:cNvPr id="331" name="Google Shape;331;p52"/>
          <p:cNvGrpSpPr/>
          <p:nvPr/>
        </p:nvGrpSpPr>
        <p:grpSpPr>
          <a:xfrm>
            <a:off x="4157285" y="589263"/>
            <a:ext cx="2266140" cy="1135811"/>
            <a:chOff x="6400160" y="3476088"/>
            <a:chExt cx="2266140" cy="1135811"/>
          </a:xfrm>
        </p:grpSpPr>
        <p:sp>
          <p:nvSpPr>
            <p:cNvPr id="332" name="Google Shape;332;p52"/>
            <p:cNvSpPr/>
            <p:nvPr/>
          </p:nvSpPr>
          <p:spPr>
            <a:xfrm>
              <a:off x="6400160" y="3476099"/>
              <a:ext cx="2174100" cy="11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2"/>
            <p:cNvSpPr/>
            <p:nvPr/>
          </p:nvSpPr>
          <p:spPr>
            <a:xfrm>
              <a:off x="6400175" y="3476088"/>
              <a:ext cx="848325" cy="961163"/>
            </a:xfrm>
            <a:prstGeom prst="flowChartOffpageConnector">
              <a:avLst/>
            </a:prstGeom>
            <a:solidFill>
              <a:srgbClr val="F79646">
                <a:alpha val="9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2"/>
            <p:cNvSpPr txBox="1"/>
            <p:nvPr/>
          </p:nvSpPr>
          <p:spPr>
            <a:xfrm>
              <a:off x="7248500" y="3736650"/>
              <a:ext cx="1417800" cy="7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300">
                  <a:solidFill>
                    <a:srgbClr val="434343"/>
                  </a:solidFill>
                  <a:latin typeface="Nunito Sans"/>
                  <a:ea typeface="Nunito Sans"/>
                  <a:cs typeface="Nunito Sans"/>
                  <a:sym typeface="Nunito Sans"/>
                </a:rPr>
                <a:t>550+</a:t>
              </a:r>
              <a:r>
                <a:rPr lang="en-US" sz="1200">
                  <a:solidFill>
                    <a:srgbClr val="434343"/>
                  </a:solidFill>
                  <a:latin typeface="Nunito Sans SemiBold"/>
                  <a:ea typeface="Nunito Sans SemiBold"/>
                  <a:cs typeface="Nunito Sans SemiBold"/>
                  <a:sym typeface="Nunito Sans SemiBold"/>
                </a:rPr>
                <a:t> </a:t>
              </a:r>
              <a:endParaRPr sz="1200">
                <a:solidFill>
                  <a:srgbClr val="434343"/>
                </a:solidFill>
                <a:latin typeface="Nunito Sans SemiBold"/>
                <a:ea typeface="Nunito Sans SemiBold"/>
                <a:cs typeface="Nunito Sans SemiBold"/>
                <a:sym typeface="Nunito Sans SemiBold"/>
              </a:endParaRPr>
            </a:p>
            <a:p>
              <a:pPr indent="0" lvl="0" marL="0" rtl="0" algn="l">
                <a:spcBef>
                  <a:spcPts val="0"/>
                </a:spcBef>
                <a:spcAft>
                  <a:spcPts val="0"/>
                </a:spcAft>
                <a:buClr>
                  <a:schemeClr val="dk1"/>
                </a:buClr>
                <a:buSzPts val="1100"/>
                <a:buFont typeface="Arial"/>
                <a:buNone/>
              </a:pPr>
              <a:r>
                <a:rPr lang="en-US" sz="1100">
                  <a:solidFill>
                    <a:srgbClr val="434343"/>
                  </a:solidFill>
                  <a:latin typeface="Nunito Sans SemiBold"/>
                  <a:ea typeface="Nunito Sans SemiBold"/>
                  <a:cs typeface="Nunito Sans SemiBold"/>
                  <a:sym typeface="Nunito Sans SemiBold"/>
                </a:rPr>
                <a:t>Employees </a:t>
              </a:r>
              <a:endParaRPr sz="1100">
                <a:solidFill>
                  <a:srgbClr val="434343"/>
                </a:solidFill>
                <a:latin typeface="Nunito Sans SemiBold"/>
                <a:ea typeface="Nunito Sans SemiBold"/>
                <a:cs typeface="Nunito Sans SemiBold"/>
                <a:sym typeface="Nunito Sans SemiBold"/>
              </a:endParaRPr>
            </a:p>
            <a:p>
              <a:pPr indent="0" lvl="0" marL="0" rtl="0" algn="l">
                <a:spcBef>
                  <a:spcPts val="0"/>
                </a:spcBef>
                <a:spcAft>
                  <a:spcPts val="0"/>
                </a:spcAft>
                <a:buClr>
                  <a:schemeClr val="dk1"/>
                </a:buClr>
                <a:buSzPts val="1100"/>
                <a:buFont typeface="Arial"/>
                <a:buNone/>
              </a:pPr>
              <a:r>
                <a:rPr lang="en-US" sz="1100">
                  <a:solidFill>
                    <a:srgbClr val="434343"/>
                  </a:solidFill>
                  <a:latin typeface="Nunito Sans SemiBold"/>
                  <a:ea typeface="Nunito Sans SemiBold"/>
                  <a:cs typeface="Nunito Sans SemiBold"/>
                  <a:sym typeface="Nunito Sans SemiBold"/>
                </a:rPr>
                <a:t>(300 Engineers)</a:t>
              </a:r>
              <a:endParaRPr sz="1100">
                <a:solidFill>
                  <a:srgbClr val="434343"/>
                </a:solidFill>
                <a:latin typeface="Nunito Sans SemiBold"/>
                <a:ea typeface="Nunito Sans SemiBold"/>
                <a:cs typeface="Nunito Sans SemiBold"/>
                <a:sym typeface="Nunito Sans SemiBold"/>
              </a:endParaRPr>
            </a:p>
          </p:txBody>
        </p:sp>
        <p:pic>
          <p:nvPicPr>
            <p:cNvPr id="335" name="Google Shape;335;p52"/>
            <p:cNvPicPr preferRelativeResize="0"/>
            <p:nvPr/>
          </p:nvPicPr>
          <p:blipFill>
            <a:blip r:embed="rId9">
              <a:alphaModFix/>
            </a:blip>
            <a:stretch>
              <a:fillRect/>
            </a:stretch>
          </p:blipFill>
          <p:spPr>
            <a:xfrm>
              <a:off x="6409475" y="3602850"/>
              <a:ext cx="805150" cy="61122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9"/>
          <p:cNvSpPr txBox="1"/>
          <p:nvPr>
            <p:ph type="ctrTitle"/>
          </p:nvPr>
        </p:nvSpPr>
        <p:spPr>
          <a:xfrm>
            <a:off x="963000" y="176360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Account Management and  Identity Provisioning</a:t>
            </a:r>
            <a:endParaRPr sz="4200">
              <a:solidFill>
                <a:srgbClr val="FFFFFF"/>
              </a:solidFill>
            </a:endParaRPr>
          </a:p>
        </p:txBody>
      </p:sp>
      <p:sp>
        <p:nvSpPr>
          <p:cNvPr id="717" name="Google Shape;717;p79"/>
          <p:cNvSpPr txBox="1"/>
          <p:nvPr>
            <p:ph idx="1" type="subTitle"/>
          </p:nvPr>
        </p:nvSpPr>
        <p:spPr>
          <a:xfrm>
            <a:off x="1143000" y="2958926"/>
            <a:ext cx="6858000" cy="559500"/>
          </a:xfrm>
          <a:prstGeom prst="rect">
            <a:avLst/>
          </a:prstGeom>
        </p:spPr>
        <p:txBody>
          <a:bodyPr anchorCtr="0" anchor="ctr" bIns="91425" lIns="91425" spcFirstLastPara="1" rIns="91425" wrap="square" tIns="91425">
            <a:noAutofit/>
          </a:bodyPr>
          <a:lstStyle/>
          <a:p>
            <a:pPr indent="0" lvl="0" marL="0" rtl="0" algn="ctr">
              <a:lnSpc>
                <a:spcPct val="150000"/>
              </a:lnSpc>
              <a:spcBef>
                <a:spcPts val="1000"/>
              </a:spcBef>
              <a:spcAft>
                <a:spcPts val="0"/>
              </a:spcAft>
              <a:buNone/>
            </a:pPr>
            <a:r>
              <a:rPr b="1" lang="en-US">
                <a:solidFill>
                  <a:srgbClr val="333333"/>
                </a:solidFill>
                <a:latin typeface="Nunito Sans"/>
                <a:ea typeface="Nunito Sans"/>
                <a:cs typeface="Nunito Sans"/>
                <a:sym typeface="Nunito Sans"/>
              </a:rPr>
              <a:t>Identity Layer of the Digital Enterprise</a:t>
            </a:r>
            <a:endParaRPr b="1">
              <a:solidFill>
                <a:srgbClr val="333333"/>
              </a:solidFill>
              <a:latin typeface="Nunito Sans"/>
              <a:ea typeface="Nunito Sans"/>
              <a:cs typeface="Nunito Sans"/>
              <a:sym typeface="Nunito Sans"/>
            </a:endParaRPr>
          </a:p>
        </p:txBody>
      </p:sp>
      <p:sp>
        <p:nvSpPr>
          <p:cNvPr id="718" name="Google Shape;718;p79"/>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80"/>
          <p:cNvSpPr txBox="1"/>
          <p:nvPr>
            <p:ph type="title"/>
          </p:nvPr>
        </p:nvSpPr>
        <p:spPr>
          <a:xfrm>
            <a:off x="882850" y="825600"/>
            <a:ext cx="74991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IDENTITY INTEGRATION</a:t>
            </a:r>
            <a:endParaRPr i="0" u="none" cap="none" strike="noStrike">
              <a:solidFill>
                <a:srgbClr val="FF5000"/>
              </a:solidFill>
              <a:latin typeface="Nunito Sans ExtraBold"/>
              <a:ea typeface="Nunito Sans ExtraBold"/>
              <a:cs typeface="Nunito Sans ExtraBold"/>
              <a:sym typeface="Nunito Sans ExtraBold"/>
            </a:endParaRPr>
          </a:p>
        </p:txBody>
      </p:sp>
      <p:sp>
        <p:nvSpPr>
          <p:cNvPr id="724" name="Google Shape;724;p80"/>
          <p:cNvSpPr txBox="1"/>
          <p:nvPr>
            <p:ph idx="12" type="sldNum"/>
          </p:nvPr>
        </p:nvSpPr>
        <p:spPr>
          <a:xfrm>
            <a:off x="8651825" y="4781550"/>
            <a:ext cx="4158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725" name="Google Shape;725;p80"/>
          <p:cNvSpPr txBox="1"/>
          <p:nvPr>
            <p:ph idx="1" type="body"/>
          </p:nvPr>
        </p:nvSpPr>
        <p:spPr>
          <a:xfrm>
            <a:off x="882850" y="1168975"/>
            <a:ext cx="7499100" cy="33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Multiple Identity Stores in Read/Write Mode</a:t>
            </a:r>
            <a:endParaRPr b="1" i="0" sz="1600" u="none" cap="none" strike="noStrike">
              <a:solidFill>
                <a:srgbClr val="001E5F"/>
              </a:solidFill>
            </a:endParaRPr>
          </a:p>
        </p:txBody>
      </p:sp>
      <p:sp>
        <p:nvSpPr>
          <p:cNvPr id="726" name="Google Shape;726;p80"/>
          <p:cNvSpPr txBox="1"/>
          <p:nvPr>
            <p:ph idx="2" type="body"/>
          </p:nvPr>
        </p:nvSpPr>
        <p:spPr>
          <a:xfrm>
            <a:off x="5668225" y="1831000"/>
            <a:ext cx="3093900" cy="2293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400"/>
              <a:t>Multi-tenant identity layer. Native support for SaaS deployments</a:t>
            </a:r>
            <a:endParaRPr sz="1400"/>
          </a:p>
          <a:p>
            <a:pPr indent="0" lvl="0" marL="0" marR="0" rtl="0" algn="l">
              <a:lnSpc>
                <a:spcPct val="115000"/>
              </a:lnSpc>
              <a:spcBef>
                <a:spcPts val="1000"/>
              </a:spcBef>
              <a:spcAft>
                <a:spcPts val="0"/>
              </a:spcAft>
              <a:buNone/>
            </a:pPr>
            <a:r>
              <a:rPr lang="en-US" sz="1400"/>
              <a:t>Support for primary and multiple secondary user stores</a:t>
            </a:r>
            <a:endParaRPr sz="1400"/>
          </a:p>
          <a:p>
            <a:pPr indent="0" lvl="0" marL="0" marR="0" rtl="0" algn="l">
              <a:lnSpc>
                <a:spcPct val="115000"/>
              </a:lnSpc>
              <a:spcBef>
                <a:spcPts val="1000"/>
              </a:spcBef>
              <a:spcAft>
                <a:spcPts val="0"/>
              </a:spcAft>
              <a:buNone/>
            </a:pPr>
            <a:r>
              <a:rPr lang="en-US" sz="1400"/>
              <a:t>Provisioning via SCIM</a:t>
            </a:r>
            <a:endParaRPr sz="1400"/>
          </a:p>
          <a:p>
            <a:pPr indent="0" lvl="0" marL="0" marR="0" rtl="0" algn="l">
              <a:lnSpc>
                <a:spcPct val="115000"/>
              </a:lnSpc>
              <a:spcBef>
                <a:spcPts val="1000"/>
              </a:spcBef>
              <a:spcAft>
                <a:spcPts val="0"/>
              </a:spcAft>
              <a:buNone/>
            </a:pPr>
            <a:r>
              <a:t/>
            </a:r>
            <a:endParaRPr sz="1400"/>
          </a:p>
          <a:p>
            <a:pPr indent="0" lvl="0" marL="0" marR="0" rtl="0" algn="l">
              <a:lnSpc>
                <a:spcPct val="115000"/>
              </a:lnSpc>
              <a:spcBef>
                <a:spcPts val="1000"/>
              </a:spcBef>
              <a:spcAft>
                <a:spcPts val="1000"/>
              </a:spcAft>
              <a:buNone/>
            </a:pPr>
            <a:r>
              <a:t/>
            </a:r>
            <a:endParaRPr sz="1400"/>
          </a:p>
        </p:txBody>
      </p:sp>
      <p:pic>
        <p:nvPicPr>
          <p:cNvPr descr="user-stores.png" id="727" name="Google Shape;727;p80"/>
          <p:cNvPicPr preferRelativeResize="0"/>
          <p:nvPr/>
        </p:nvPicPr>
        <p:blipFill>
          <a:blip r:embed="rId3">
            <a:alphaModFix/>
          </a:blip>
          <a:stretch>
            <a:fillRect/>
          </a:stretch>
        </p:blipFill>
        <p:spPr>
          <a:xfrm>
            <a:off x="664825" y="1812825"/>
            <a:ext cx="4713602" cy="2689775"/>
          </a:xfrm>
          <a:prstGeom prst="rect">
            <a:avLst/>
          </a:prstGeom>
          <a:noFill/>
          <a:ln>
            <a:noFill/>
          </a:ln>
        </p:spPr>
      </p:pic>
      <p:pic>
        <p:nvPicPr>
          <p:cNvPr descr="Coparate presentation 2017-19.jpg" id="728" name="Google Shape;728;p80"/>
          <p:cNvPicPr preferRelativeResize="0"/>
          <p:nvPr/>
        </p:nvPicPr>
        <p:blipFill>
          <a:blip r:embed="rId4">
            <a:alphaModFix/>
          </a:blip>
          <a:stretch>
            <a:fillRect/>
          </a:stretch>
        </p:blipFill>
        <p:spPr>
          <a:xfrm>
            <a:off x="5524175" y="1936425"/>
            <a:ext cx="96215" cy="95250"/>
          </a:xfrm>
          <a:prstGeom prst="rect">
            <a:avLst/>
          </a:prstGeom>
          <a:noFill/>
          <a:ln>
            <a:noFill/>
          </a:ln>
        </p:spPr>
      </p:pic>
      <p:pic>
        <p:nvPicPr>
          <p:cNvPr descr="Coparate presentation 2017-19.jpg" id="729" name="Google Shape;729;p80"/>
          <p:cNvPicPr preferRelativeResize="0"/>
          <p:nvPr/>
        </p:nvPicPr>
        <p:blipFill>
          <a:blip r:embed="rId4">
            <a:alphaModFix/>
          </a:blip>
          <a:stretch>
            <a:fillRect/>
          </a:stretch>
        </p:blipFill>
        <p:spPr>
          <a:xfrm>
            <a:off x="5524175" y="2562400"/>
            <a:ext cx="96215" cy="95250"/>
          </a:xfrm>
          <a:prstGeom prst="rect">
            <a:avLst/>
          </a:prstGeom>
          <a:noFill/>
          <a:ln>
            <a:noFill/>
          </a:ln>
        </p:spPr>
      </p:pic>
      <p:pic>
        <p:nvPicPr>
          <p:cNvPr descr="Coparate presentation 2017-19.jpg" id="730" name="Google Shape;730;p80"/>
          <p:cNvPicPr preferRelativeResize="0"/>
          <p:nvPr/>
        </p:nvPicPr>
        <p:blipFill>
          <a:blip r:embed="rId4">
            <a:alphaModFix/>
          </a:blip>
          <a:stretch>
            <a:fillRect/>
          </a:stretch>
        </p:blipFill>
        <p:spPr>
          <a:xfrm>
            <a:off x="5524175" y="3164975"/>
            <a:ext cx="96215" cy="95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81"/>
          <p:cNvSpPr txBox="1"/>
          <p:nvPr>
            <p:ph type="title"/>
          </p:nvPr>
        </p:nvSpPr>
        <p:spPr>
          <a:xfrm>
            <a:off x="882850" y="781750"/>
            <a:ext cx="7499100" cy="41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ACCOUNT AND CREDENTIAL MANAGEMENT</a:t>
            </a:r>
            <a:endParaRPr i="0" u="none" cap="none" strike="noStrike">
              <a:solidFill>
                <a:srgbClr val="FF5000"/>
              </a:solidFill>
              <a:latin typeface="Nunito Sans ExtraBold"/>
              <a:ea typeface="Nunito Sans ExtraBold"/>
              <a:cs typeface="Nunito Sans ExtraBold"/>
              <a:sym typeface="Nunito Sans ExtraBold"/>
            </a:endParaRPr>
          </a:p>
        </p:txBody>
      </p:sp>
      <p:sp>
        <p:nvSpPr>
          <p:cNvPr id="736" name="Google Shape;736;p81"/>
          <p:cNvSpPr txBox="1"/>
          <p:nvPr>
            <p:ph idx="12" type="sldNum"/>
          </p:nvPr>
        </p:nvSpPr>
        <p:spPr>
          <a:xfrm>
            <a:off x="8651825" y="4781550"/>
            <a:ext cx="4158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737" name="Google Shape;737;p81"/>
          <p:cNvSpPr txBox="1"/>
          <p:nvPr>
            <p:ph idx="1" type="body"/>
          </p:nvPr>
        </p:nvSpPr>
        <p:spPr>
          <a:xfrm>
            <a:off x="882850" y="1200150"/>
            <a:ext cx="74991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Account Setup / Approvals / Account Lifecycle Management</a:t>
            </a:r>
            <a:endParaRPr b="1" i="0" sz="1600" u="none" cap="none" strike="noStrike">
              <a:solidFill>
                <a:srgbClr val="001E5F"/>
              </a:solidFill>
            </a:endParaRPr>
          </a:p>
        </p:txBody>
      </p:sp>
      <p:pic>
        <p:nvPicPr>
          <p:cNvPr descr="account-mgt.png" id="738" name="Google Shape;738;p81"/>
          <p:cNvPicPr preferRelativeResize="0"/>
          <p:nvPr/>
        </p:nvPicPr>
        <p:blipFill>
          <a:blip r:embed="rId3">
            <a:alphaModFix/>
          </a:blip>
          <a:stretch>
            <a:fillRect/>
          </a:stretch>
        </p:blipFill>
        <p:spPr>
          <a:xfrm>
            <a:off x="849137" y="1611625"/>
            <a:ext cx="7566531" cy="32803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82"/>
          <p:cNvSpPr txBox="1"/>
          <p:nvPr>
            <p:ph type="title"/>
          </p:nvPr>
        </p:nvSpPr>
        <p:spPr>
          <a:xfrm>
            <a:off x="882850" y="796375"/>
            <a:ext cx="7499100" cy="403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PROVISIONING</a:t>
            </a:r>
            <a:endParaRPr i="0" u="none" cap="none" strike="noStrike">
              <a:solidFill>
                <a:srgbClr val="FF5000"/>
              </a:solidFill>
              <a:latin typeface="Nunito Sans ExtraBold"/>
              <a:ea typeface="Nunito Sans ExtraBold"/>
              <a:cs typeface="Nunito Sans ExtraBold"/>
              <a:sym typeface="Nunito Sans ExtraBold"/>
            </a:endParaRPr>
          </a:p>
        </p:txBody>
      </p:sp>
      <p:sp>
        <p:nvSpPr>
          <p:cNvPr id="744" name="Google Shape;744;p82"/>
          <p:cNvSpPr txBox="1"/>
          <p:nvPr>
            <p:ph idx="12" type="sldNum"/>
          </p:nvPr>
        </p:nvSpPr>
        <p:spPr>
          <a:xfrm>
            <a:off x="8651825" y="4781550"/>
            <a:ext cx="4158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745" name="Google Shape;745;p82"/>
          <p:cNvSpPr txBox="1"/>
          <p:nvPr>
            <p:ph idx="1" type="body"/>
          </p:nvPr>
        </p:nvSpPr>
        <p:spPr>
          <a:xfrm>
            <a:off x="882850" y="1154375"/>
            <a:ext cx="7499100" cy="350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Inbound and Outbound Provisioning</a:t>
            </a:r>
            <a:endParaRPr b="1" i="0" sz="1600" u="none" cap="none" strike="noStrike">
              <a:solidFill>
                <a:srgbClr val="001E5F"/>
              </a:solidFill>
            </a:endParaRPr>
          </a:p>
        </p:txBody>
      </p:sp>
      <p:sp>
        <p:nvSpPr>
          <p:cNvPr id="746" name="Google Shape;746;p82"/>
          <p:cNvSpPr txBox="1"/>
          <p:nvPr>
            <p:ph idx="2" type="body"/>
          </p:nvPr>
        </p:nvSpPr>
        <p:spPr>
          <a:xfrm>
            <a:off x="5946050" y="1725750"/>
            <a:ext cx="3004800" cy="2835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t>Users can be provisioned into the WSO2IS  (inbound)</a:t>
            </a:r>
            <a:endParaRPr sz="1400"/>
          </a:p>
          <a:p>
            <a:pPr indent="0" lvl="0" marL="0" rtl="0" algn="l">
              <a:lnSpc>
                <a:spcPct val="115000"/>
              </a:lnSpc>
              <a:spcBef>
                <a:spcPts val="600"/>
              </a:spcBef>
              <a:spcAft>
                <a:spcPts val="0"/>
              </a:spcAft>
              <a:buNone/>
            </a:pPr>
            <a:r>
              <a:rPr lang="en-US" sz="1400"/>
              <a:t>Users can be provisioned to  external systems (outbound)</a:t>
            </a:r>
            <a:endParaRPr sz="1400"/>
          </a:p>
          <a:p>
            <a:pPr indent="0" lvl="0" marL="0" rtl="0" algn="l">
              <a:lnSpc>
                <a:spcPct val="115000"/>
              </a:lnSpc>
              <a:spcBef>
                <a:spcPts val="600"/>
              </a:spcBef>
              <a:spcAft>
                <a:spcPts val="0"/>
              </a:spcAft>
              <a:buNone/>
            </a:pPr>
            <a:r>
              <a:rPr lang="en-US" sz="1400"/>
              <a:t>Supports SOAP API and SCIM 1.1 for inbound</a:t>
            </a:r>
            <a:endParaRPr sz="1400">
              <a:solidFill>
                <a:srgbClr val="FF0000"/>
              </a:solidFill>
            </a:endParaRPr>
          </a:p>
          <a:p>
            <a:pPr indent="0" lvl="0" marL="0" rtl="0" algn="l">
              <a:lnSpc>
                <a:spcPct val="115000"/>
              </a:lnSpc>
              <a:spcBef>
                <a:spcPts val="600"/>
              </a:spcBef>
              <a:spcAft>
                <a:spcPts val="600"/>
              </a:spcAft>
              <a:buNone/>
            </a:pPr>
            <a:r>
              <a:rPr lang="en-US" sz="1400"/>
              <a:t>Support for many outbound provisioning connectors</a:t>
            </a:r>
            <a:endParaRPr sz="1400">
              <a:solidFill>
                <a:srgbClr val="FF0000"/>
              </a:solidFill>
            </a:endParaRPr>
          </a:p>
        </p:txBody>
      </p:sp>
      <p:pic>
        <p:nvPicPr>
          <p:cNvPr descr="in-out-pro.png" id="747" name="Google Shape;747;p82"/>
          <p:cNvPicPr preferRelativeResize="0"/>
          <p:nvPr/>
        </p:nvPicPr>
        <p:blipFill>
          <a:blip r:embed="rId3">
            <a:alphaModFix/>
          </a:blip>
          <a:stretch>
            <a:fillRect/>
          </a:stretch>
        </p:blipFill>
        <p:spPr>
          <a:xfrm>
            <a:off x="294075" y="2167450"/>
            <a:ext cx="5351622" cy="1754977"/>
          </a:xfrm>
          <a:prstGeom prst="rect">
            <a:avLst/>
          </a:prstGeom>
          <a:noFill/>
          <a:ln>
            <a:noFill/>
          </a:ln>
        </p:spPr>
      </p:pic>
      <p:pic>
        <p:nvPicPr>
          <p:cNvPr descr="Coparate presentation 2017-19.jpg" id="748" name="Google Shape;748;p82"/>
          <p:cNvPicPr preferRelativeResize="0"/>
          <p:nvPr/>
        </p:nvPicPr>
        <p:blipFill>
          <a:blip r:embed="rId4">
            <a:alphaModFix/>
          </a:blip>
          <a:stretch>
            <a:fillRect/>
          </a:stretch>
        </p:blipFill>
        <p:spPr>
          <a:xfrm>
            <a:off x="5785862" y="1835325"/>
            <a:ext cx="96215" cy="95250"/>
          </a:xfrm>
          <a:prstGeom prst="rect">
            <a:avLst/>
          </a:prstGeom>
          <a:noFill/>
          <a:ln>
            <a:noFill/>
          </a:ln>
        </p:spPr>
      </p:pic>
      <p:pic>
        <p:nvPicPr>
          <p:cNvPr descr="Coparate presentation 2017-19.jpg" id="749" name="Google Shape;749;p82"/>
          <p:cNvPicPr preferRelativeResize="0"/>
          <p:nvPr/>
        </p:nvPicPr>
        <p:blipFill>
          <a:blip r:embed="rId4">
            <a:alphaModFix/>
          </a:blip>
          <a:stretch>
            <a:fillRect/>
          </a:stretch>
        </p:blipFill>
        <p:spPr>
          <a:xfrm>
            <a:off x="5785875" y="2423375"/>
            <a:ext cx="96215" cy="95250"/>
          </a:xfrm>
          <a:prstGeom prst="rect">
            <a:avLst/>
          </a:prstGeom>
          <a:noFill/>
          <a:ln>
            <a:noFill/>
          </a:ln>
        </p:spPr>
      </p:pic>
      <p:pic>
        <p:nvPicPr>
          <p:cNvPr descr="Coparate presentation 2017-19.jpg" id="750" name="Google Shape;750;p82"/>
          <p:cNvPicPr preferRelativeResize="0"/>
          <p:nvPr/>
        </p:nvPicPr>
        <p:blipFill>
          <a:blip r:embed="rId4">
            <a:alphaModFix/>
          </a:blip>
          <a:stretch>
            <a:fillRect/>
          </a:stretch>
        </p:blipFill>
        <p:spPr>
          <a:xfrm>
            <a:off x="5785862" y="2972025"/>
            <a:ext cx="96215" cy="95250"/>
          </a:xfrm>
          <a:prstGeom prst="rect">
            <a:avLst/>
          </a:prstGeom>
          <a:noFill/>
          <a:ln>
            <a:noFill/>
          </a:ln>
        </p:spPr>
      </p:pic>
      <p:pic>
        <p:nvPicPr>
          <p:cNvPr descr="Coparate presentation 2017-19.jpg" id="751" name="Google Shape;751;p82"/>
          <p:cNvPicPr preferRelativeResize="0"/>
          <p:nvPr/>
        </p:nvPicPr>
        <p:blipFill>
          <a:blip r:embed="rId4">
            <a:alphaModFix/>
          </a:blip>
          <a:stretch>
            <a:fillRect/>
          </a:stretch>
        </p:blipFill>
        <p:spPr>
          <a:xfrm>
            <a:off x="5785875" y="3559075"/>
            <a:ext cx="96215" cy="95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83"/>
          <p:cNvSpPr txBox="1"/>
          <p:nvPr>
            <p:ph type="title"/>
          </p:nvPr>
        </p:nvSpPr>
        <p:spPr>
          <a:xfrm>
            <a:off x="882850" y="810975"/>
            <a:ext cx="7499100" cy="389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PROVISIONING</a:t>
            </a:r>
            <a:endParaRPr i="0" u="none" cap="none" strike="noStrike">
              <a:solidFill>
                <a:srgbClr val="FF5000"/>
              </a:solidFill>
              <a:latin typeface="Nunito Sans ExtraBold"/>
              <a:ea typeface="Nunito Sans ExtraBold"/>
              <a:cs typeface="Nunito Sans ExtraBold"/>
              <a:sym typeface="Nunito Sans ExtraBold"/>
            </a:endParaRPr>
          </a:p>
        </p:txBody>
      </p:sp>
      <p:sp>
        <p:nvSpPr>
          <p:cNvPr id="757" name="Google Shape;757;p83"/>
          <p:cNvSpPr txBox="1"/>
          <p:nvPr>
            <p:ph idx="12" type="sldNum"/>
          </p:nvPr>
        </p:nvSpPr>
        <p:spPr>
          <a:xfrm>
            <a:off x="8651825" y="4781550"/>
            <a:ext cx="4158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758" name="Google Shape;758;p83"/>
          <p:cNvSpPr txBox="1"/>
          <p:nvPr>
            <p:ph idx="1" type="body"/>
          </p:nvPr>
        </p:nvSpPr>
        <p:spPr>
          <a:xfrm>
            <a:off x="882850" y="1200150"/>
            <a:ext cx="7499100" cy="22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Just in time user creation </a:t>
            </a:r>
            <a:endParaRPr b="1" i="0" sz="1600" u="none" cap="none" strike="noStrike">
              <a:solidFill>
                <a:srgbClr val="001E5F"/>
              </a:solidFill>
            </a:endParaRPr>
          </a:p>
        </p:txBody>
      </p:sp>
      <p:sp>
        <p:nvSpPr>
          <p:cNvPr id="759" name="Google Shape;759;p83"/>
          <p:cNvSpPr txBox="1"/>
          <p:nvPr/>
        </p:nvSpPr>
        <p:spPr>
          <a:xfrm>
            <a:off x="4943750" y="4629875"/>
            <a:ext cx="41091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3"/>
          <p:cNvSpPr txBox="1"/>
          <p:nvPr>
            <p:ph idx="2" type="body"/>
          </p:nvPr>
        </p:nvSpPr>
        <p:spPr>
          <a:xfrm>
            <a:off x="5460200" y="1606275"/>
            <a:ext cx="3379800" cy="29223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t/>
            </a:r>
            <a:endParaRPr sz="1000">
              <a:solidFill>
                <a:srgbClr val="FF0000"/>
              </a:solidFill>
            </a:endParaRPr>
          </a:p>
          <a:p>
            <a:pPr indent="-323850" lvl="0" marL="342900" rtl="0" algn="l">
              <a:lnSpc>
                <a:spcPct val="115000"/>
              </a:lnSpc>
              <a:spcBef>
                <a:spcPts val="600"/>
              </a:spcBef>
              <a:spcAft>
                <a:spcPts val="0"/>
              </a:spcAft>
              <a:buClr>
                <a:srgbClr val="FF0000"/>
              </a:buClr>
              <a:buSzPts val="1400"/>
              <a:buFont typeface="Noto Sans Symbols"/>
              <a:buChar char="■"/>
            </a:pPr>
            <a:r>
              <a:rPr lang="en-US" sz="1400"/>
              <a:t>Provision users at the time of federated authentication</a:t>
            </a:r>
            <a:endParaRPr sz="1400"/>
          </a:p>
          <a:p>
            <a:pPr indent="-323850" lvl="0" marL="342900" rtl="0" algn="l">
              <a:lnSpc>
                <a:spcPct val="115000"/>
              </a:lnSpc>
              <a:spcBef>
                <a:spcPts val="1000"/>
              </a:spcBef>
              <a:spcAft>
                <a:spcPts val="0"/>
              </a:spcAft>
              <a:buClr>
                <a:srgbClr val="FF0000"/>
              </a:buClr>
              <a:buSzPts val="1400"/>
              <a:buFont typeface="Noto Sans Symbols"/>
              <a:buChar char="■"/>
            </a:pPr>
            <a:r>
              <a:rPr lang="en-US" sz="1400"/>
              <a:t>User story - A Company website wishes to have social login. But wishes to add the users to the local LDAP userstore</a:t>
            </a:r>
            <a:endParaRPr sz="1400">
              <a:solidFill>
                <a:srgbClr val="FF0000"/>
              </a:solidFill>
            </a:endParaRPr>
          </a:p>
          <a:p>
            <a:pPr indent="-323850" lvl="0" marL="342900" rtl="0" algn="l">
              <a:lnSpc>
                <a:spcPct val="115000"/>
              </a:lnSpc>
              <a:spcBef>
                <a:spcPts val="1000"/>
              </a:spcBef>
              <a:spcAft>
                <a:spcPts val="1000"/>
              </a:spcAft>
              <a:buClr>
                <a:srgbClr val="FF0000"/>
              </a:buClr>
              <a:buSzPts val="1400"/>
              <a:buFont typeface="Noto Sans Symbols"/>
              <a:buChar char="■"/>
            </a:pPr>
            <a:r>
              <a:rPr lang="en-US" sz="1400"/>
              <a:t>The IdP can be configured as prefered</a:t>
            </a:r>
            <a:endParaRPr sz="1400">
              <a:solidFill>
                <a:srgbClr val="FF0000"/>
              </a:solidFill>
            </a:endParaRPr>
          </a:p>
        </p:txBody>
      </p:sp>
      <p:pic>
        <p:nvPicPr>
          <p:cNvPr descr="jit.png" id="761" name="Google Shape;761;p83"/>
          <p:cNvPicPr preferRelativeResize="0"/>
          <p:nvPr/>
        </p:nvPicPr>
        <p:blipFill>
          <a:blip r:embed="rId3">
            <a:alphaModFix/>
          </a:blip>
          <a:stretch>
            <a:fillRect/>
          </a:stretch>
        </p:blipFill>
        <p:spPr>
          <a:xfrm>
            <a:off x="390225" y="1883375"/>
            <a:ext cx="5155398" cy="2291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84"/>
          <p:cNvSpPr txBox="1"/>
          <p:nvPr>
            <p:ph type="title"/>
          </p:nvPr>
        </p:nvSpPr>
        <p:spPr>
          <a:xfrm>
            <a:off x="882850" y="810975"/>
            <a:ext cx="7499100" cy="389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INBUILT WORKFLOWS </a:t>
            </a:r>
            <a:endParaRPr i="0" u="none" cap="none" strike="noStrike">
              <a:solidFill>
                <a:srgbClr val="FF5000"/>
              </a:solidFill>
              <a:latin typeface="Nunito Sans ExtraBold"/>
              <a:ea typeface="Nunito Sans ExtraBold"/>
              <a:cs typeface="Nunito Sans ExtraBold"/>
              <a:sym typeface="Nunito Sans ExtraBold"/>
            </a:endParaRPr>
          </a:p>
        </p:txBody>
      </p:sp>
      <p:sp>
        <p:nvSpPr>
          <p:cNvPr id="767" name="Google Shape;767;p84"/>
          <p:cNvSpPr txBox="1"/>
          <p:nvPr>
            <p:ph idx="12" type="sldNum"/>
          </p:nvPr>
        </p:nvSpPr>
        <p:spPr>
          <a:xfrm>
            <a:off x="8651825" y="4781550"/>
            <a:ext cx="4158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768" name="Google Shape;768;p84"/>
          <p:cNvSpPr txBox="1"/>
          <p:nvPr>
            <p:ph idx="1" type="body"/>
          </p:nvPr>
        </p:nvSpPr>
        <p:spPr>
          <a:xfrm>
            <a:off x="882850" y="1200150"/>
            <a:ext cx="7499100" cy="239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Inbuilt, Configurable Workflows</a:t>
            </a:r>
            <a:endParaRPr b="1" i="0" sz="1600" u="none" cap="none" strike="noStrike">
              <a:solidFill>
                <a:srgbClr val="001E5F"/>
              </a:solidFill>
            </a:endParaRPr>
          </a:p>
        </p:txBody>
      </p:sp>
      <p:sp>
        <p:nvSpPr>
          <p:cNvPr id="769" name="Google Shape;769;p84"/>
          <p:cNvSpPr txBox="1"/>
          <p:nvPr>
            <p:ph idx="2" type="body"/>
          </p:nvPr>
        </p:nvSpPr>
        <p:spPr>
          <a:xfrm>
            <a:off x="5096450" y="1309125"/>
            <a:ext cx="3803100" cy="3472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t/>
            </a:r>
            <a:endParaRPr sz="1000">
              <a:solidFill>
                <a:srgbClr val="FF0000"/>
              </a:solidFill>
            </a:endParaRPr>
          </a:p>
          <a:p>
            <a:pPr indent="-323850" lvl="0" marL="342900" rtl="0" algn="l">
              <a:lnSpc>
                <a:spcPct val="115000"/>
              </a:lnSpc>
              <a:spcBef>
                <a:spcPts val="600"/>
              </a:spcBef>
              <a:spcAft>
                <a:spcPts val="0"/>
              </a:spcAft>
              <a:buClr>
                <a:srgbClr val="FF0000"/>
              </a:buClr>
              <a:buSzPts val="1400"/>
              <a:buFont typeface="Noto Sans Symbols"/>
              <a:buChar char="■"/>
            </a:pPr>
            <a:r>
              <a:rPr lang="en-US" sz="1400"/>
              <a:t>Driven by configuration that is done on events</a:t>
            </a:r>
            <a:endParaRPr sz="1400"/>
          </a:p>
          <a:p>
            <a:pPr indent="-323850" lvl="0" marL="342900" rtl="0" algn="l">
              <a:lnSpc>
                <a:spcPct val="115000"/>
              </a:lnSpc>
              <a:spcBef>
                <a:spcPts val="1000"/>
              </a:spcBef>
              <a:spcAft>
                <a:spcPts val="0"/>
              </a:spcAft>
              <a:buClr>
                <a:srgbClr val="FF0000"/>
              </a:buClr>
              <a:buSzPts val="1400"/>
              <a:buFont typeface="Noto Sans Symbols"/>
              <a:buChar char="■"/>
            </a:pPr>
            <a:r>
              <a:rPr lang="en-US" sz="1400"/>
              <a:t>Multi-step approvals that require multiple roles</a:t>
            </a:r>
            <a:endParaRPr sz="1400"/>
          </a:p>
          <a:p>
            <a:pPr indent="-323850" lvl="0" marL="342900" rtl="0" algn="l">
              <a:lnSpc>
                <a:spcPct val="115000"/>
              </a:lnSpc>
              <a:spcBef>
                <a:spcPts val="1000"/>
              </a:spcBef>
              <a:spcAft>
                <a:spcPts val="0"/>
              </a:spcAft>
              <a:buClr>
                <a:srgbClr val="FC4F00"/>
              </a:buClr>
              <a:buSzPts val="1400"/>
              <a:buFont typeface="Noto Sans Symbols"/>
              <a:buChar char="■"/>
            </a:pPr>
            <a:r>
              <a:rPr lang="en-US" sz="1400"/>
              <a:t>User story - When associating a student with a set of claims in a university IAM system, an approval must be obtained by the university administrators</a:t>
            </a:r>
            <a:endParaRPr sz="1400"/>
          </a:p>
          <a:p>
            <a:pPr indent="-323850" lvl="0" marL="342900" rtl="0" algn="l">
              <a:lnSpc>
                <a:spcPct val="115000"/>
              </a:lnSpc>
              <a:spcBef>
                <a:spcPts val="1000"/>
              </a:spcBef>
              <a:spcAft>
                <a:spcPts val="1000"/>
              </a:spcAft>
              <a:buClr>
                <a:srgbClr val="FC4F00"/>
              </a:buClr>
              <a:buSzPts val="1400"/>
              <a:buFont typeface="Noto Sans Symbols"/>
              <a:buChar char="■"/>
            </a:pPr>
            <a:r>
              <a:rPr lang="en-US" sz="1400"/>
              <a:t>Extensible - can be configured with external BPMN engine and custom flows</a:t>
            </a:r>
            <a:endParaRPr sz="1400"/>
          </a:p>
        </p:txBody>
      </p:sp>
      <p:pic>
        <p:nvPicPr>
          <p:cNvPr descr="workflow.png" id="770" name="Google Shape;770;p84"/>
          <p:cNvPicPr preferRelativeResize="0"/>
          <p:nvPr/>
        </p:nvPicPr>
        <p:blipFill>
          <a:blip r:embed="rId3">
            <a:alphaModFix/>
          </a:blip>
          <a:stretch>
            <a:fillRect/>
          </a:stretch>
        </p:blipFill>
        <p:spPr>
          <a:xfrm>
            <a:off x="364250" y="2019175"/>
            <a:ext cx="4791648" cy="24030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85"/>
          <p:cNvSpPr txBox="1"/>
          <p:nvPr>
            <p:ph type="ctrTitle"/>
          </p:nvPr>
        </p:nvSpPr>
        <p:spPr>
          <a:xfrm>
            <a:off x="673900" y="1763600"/>
            <a:ext cx="78276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Access Control</a:t>
            </a:r>
            <a:endParaRPr sz="4200">
              <a:solidFill>
                <a:srgbClr val="FFFFFF"/>
              </a:solidFill>
            </a:endParaRPr>
          </a:p>
        </p:txBody>
      </p:sp>
      <p:sp>
        <p:nvSpPr>
          <p:cNvPr id="777" name="Google Shape;777;p85"/>
          <p:cNvSpPr txBox="1"/>
          <p:nvPr>
            <p:ph idx="1" type="subTitle"/>
          </p:nvPr>
        </p:nvSpPr>
        <p:spPr>
          <a:xfrm>
            <a:off x="1158700" y="2862901"/>
            <a:ext cx="6858000" cy="559500"/>
          </a:xfrm>
          <a:prstGeom prst="rect">
            <a:avLst/>
          </a:prstGeom>
        </p:spPr>
        <p:txBody>
          <a:bodyPr anchorCtr="0" anchor="ctr" bIns="91425" lIns="91425" spcFirstLastPara="1" rIns="91425" wrap="square" tIns="91425">
            <a:noAutofit/>
          </a:bodyPr>
          <a:lstStyle/>
          <a:p>
            <a:pPr indent="0" lvl="0" marL="0" rtl="0" algn="ctr">
              <a:lnSpc>
                <a:spcPct val="150000"/>
              </a:lnSpc>
              <a:spcBef>
                <a:spcPts val="1000"/>
              </a:spcBef>
              <a:spcAft>
                <a:spcPts val="0"/>
              </a:spcAft>
              <a:buNone/>
            </a:pPr>
            <a:r>
              <a:rPr b="1" lang="en-US">
                <a:solidFill>
                  <a:srgbClr val="333333"/>
                </a:solidFill>
                <a:latin typeface="Nunito Sans"/>
                <a:ea typeface="Nunito Sans"/>
                <a:cs typeface="Nunito Sans"/>
                <a:sym typeface="Nunito Sans"/>
              </a:rPr>
              <a:t>Fine Grained </a:t>
            </a:r>
            <a:r>
              <a:rPr b="1" lang="en-US">
                <a:solidFill>
                  <a:srgbClr val="333333"/>
                </a:solidFill>
                <a:latin typeface="Nunito Sans"/>
                <a:ea typeface="Nunito Sans"/>
                <a:cs typeface="Nunito Sans"/>
                <a:sym typeface="Nunito Sans"/>
              </a:rPr>
              <a:t>Access Control</a:t>
            </a:r>
            <a:endParaRPr b="1">
              <a:solidFill>
                <a:srgbClr val="333333"/>
              </a:solidFill>
              <a:latin typeface="Nunito Sans"/>
              <a:ea typeface="Nunito Sans"/>
              <a:cs typeface="Nunito Sans"/>
              <a:sym typeface="Nunito Sans"/>
            </a:endParaRPr>
          </a:p>
        </p:txBody>
      </p:sp>
      <p:sp>
        <p:nvSpPr>
          <p:cNvPr id="778" name="Google Shape;778;p85"/>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86"/>
          <p:cNvSpPr txBox="1"/>
          <p:nvPr>
            <p:ph type="title"/>
          </p:nvPr>
        </p:nvSpPr>
        <p:spPr>
          <a:xfrm>
            <a:off x="882850" y="781750"/>
            <a:ext cx="7499100" cy="49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ROLE BASED ACCESS CONTROL (RBAC)</a:t>
            </a:r>
            <a:endParaRPr i="0" u="none" cap="none" strike="noStrike">
              <a:solidFill>
                <a:srgbClr val="FF5000"/>
              </a:solidFill>
              <a:latin typeface="Nunito Sans ExtraBold"/>
              <a:ea typeface="Nunito Sans ExtraBold"/>
              <a:cs typeface="Nunito Sans ExtraBold"/>
              <a:sym typeface="Nunito Sans ExtraBold"/>
            </a:endParaRPr>
          </a:p>
        </p:txBody>
      </p:sp>
      <p:sp>
        <p:nvSpPr>
          <p:cNvPr id="784" name="Google Shape;784;p86"/>
          <p:cNvSpPr txBox="1"/>
          <p:nvPr>
            <p:ph idx="12" type="sldNum"/>
          </p:nvPr>
        </p:nvSpPr>
        <p:spPr>
          <a:xfrm>
            <a:off x="8651825" y="4781550"/>
            <a:ext cx="4158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785" name="Google Shape;785;p86"/>
          <p:cNvSpPr txBox="1"/>
          <p:nvPr>
            <p:ph idx="1" type="body"/>
          </p:nvPr>
        </p:nvSpPr>
        <p:spPr>
          <a:xfrm>
            <a:off x="882850" y="1205500"/>
            <a:ext cx="7499100" cy="2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Access control through roles and permissions  </a:t>
            </a:r>
            <a:endParaRPr b="1" i="0" sz="1600" u="none" cap="none" strike="noStrike">
              <a:solidFill>
                <a:srgbClr val="001E5F"/>
              </a:solidFill>
            </a:endParaRPr>
          </a:p>
        </p:txBody>
      </p:sp>
      <p:sp>
        <p:nvSpPr>
          <p:cNvPr id="786" name="Google Shape;786;p86"/>
          <p:cNvSpPr txBox="1"/>
          <p:nvPr>
            <p:ph idx="2" type="body"/>
          </p:nvPr>
        </p:nvSpPr>
        <p:spPr>
          <a:xfrm>
            <a:off x="5799050" y="1541488"/>
            <a:ext cx="3001500" cy="26838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t/>
            </a:r>
            <a:endParaRPr sz="1000">
              <a:solidFill>
                <a:srgbClr val="FF0000"/>
              </a:solidFill>
            </a:endParaRPr>
          </a:p>
          <a:p>
            <a:pPr indent="-323850" lvl="0" marL="342900" marR="0" rtl="0" algn="l">
              <a:lnSpc>
                <a:spcPct val="150000"/>
              </a:lnSpc>
              <a:spcBef>
                <a:spcPts val="600"/>
              </a:spcBef>
              <a:spcAft>
                <a:spcPts val="0"/>
              </a:spcAft>
              <a:buClr>
                <a:srgbClr val="FC4F00"/>
              </a:buClr>
              <a:buSzPts val="1400"/>
              <a:buFont typeface="Noto Sans Symbols"/>
              <a:buChar char="■"/>
            </a:pPr>
            <a:r>
              <a:rPr lang="en-US" sz="1400"/>
              <a:t>Create permissions</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Create roles</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Assign roles to users</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Role list is sent via SAML / JWT</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SOAP APIs to authorize and manage</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SCIM / REST API to list roles</a:t>
            </a:r>
            <a:endParaRPr sz="1400"/>
          </a:p>
        </p:txBody>
      </p:sp>
      <p:pic>
        <p:nvPicPr>
          <p:cNvPr descr="rbac.png" id="787" name="Google Shape;787;p86"/>
          <p:cNvPicPr preferRelativeResize="0"/>
          <p:nvPr/>
        </p:nvPicPr>
        <p:blipFill>
          <a:blip r:embed="rId3">
            <a:alphaModFix/>
          </a:blip>
          <a:stretch>
            <a:fillRect/>
          </a:stretch>
        </p:blipFill>
        <p:spPr>
          <a:xfrm>
            <a:off x="608250" y="2093525"/>
            <a:ext cx="5090223" cy="1960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87"/>
          <p:cNvSpPr txBox="1"/>
          <p:nvPr>
            <p:ph type="title"/>
          </p:nvPr>
        </p:nvSpPr>
        <p:spPr>
          <a:xfrm>
            <a:off x="882850" y="979025"/>
            <a:ext cx="7499100" cy="525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OAUTH SCOPE BASED ACCESS CONTROL</a:t>
            </a:r>
            <a:endParaRPr i="0" u="none" cap="none" strike="noStrike">
              <a:solidFill>
                <a:srgbClr val="FF5000"/>
              </a:solidFill>
              <a:latin typeface="Nunito Sans ExtraBold"/>
              <a:ea typeface="Nunito Sans ExtraBold"/>
              <a:cs typeface="Nunito Sans ExtraBold"/>
              <a:sym typeface="Nunito Sans ExtraBold"/>
            </a:endParaRPr>
          </a:p>
        </p:txBody>
      </p:sp>
      <p:sp>
        <p:nvSpPr>
          <p:cNvPr id="793" name="Google Shape;793;p87"/>
          <p:cNvSpPr txBox="1"/>
          <p:nvPr>
            <p:ph idx="12" type="sldNum"/>
          </p:nvPr>
        </p:nvSpPr>
        <p:spPr>
          <a:xfrm>
            <a:off x="8651825" y="4781550"/>
            <a:ext cx="4158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794" name="Google Shape;794;p87"/>
          <p:cNvSpPr txBox="1"/>
          <p:nvPr>
            <p:ph idx="2" type="body"/>
          </p:nvPr>
        </p:nvSpPr>
        <p:spPr>
          <a:xfrm>
            <a:off x="5321600" y="1701900"/>
            <a:ext cx="3584700" cy="2806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t/>
            </a:r>
            <a:endParaRPr sz="1000">
              <a:solidFill>
                <a:srgbClr val="FF0000"/>
              </a:solidFill>
            </a:endParaRPr>
          </a:p>
          <a:p>
            <a:pPr indent="-323850" lvl="0" marL="342900" marR="0" rtl="0" algn="l">
              <a:lnSpc>
                <a:spcPct val="150000"/>
              </a:lnSpc>
              <a:spcBef>
                <a:spcPts val="600"/>
              </a:spcBef>
              <a:spcAft>
                <a:spcPts val="0"/>
              </a:spcAft>
              <a:buClr>
                <a:srgbClr val="FF0000"/>
              </a:buClr>
              <a:buSzPts val="1400"/>
              <a:buFont typeface="Noto Sans Symbols"/>
              <a:buChar char="■"/>
            </a:pPr>
            <a:r>
              <a:rPr lang="en-US" sz="1400"/>
              <a:t>OAuth scope based authorization framework</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Supports OAuth 1.0a and 2.0</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Access token is validated over SOAP APIs as well REST APIs(</a:t>
            </a:r>
            <a:r>
              <a:rPr lang="en-US" sz="1400"/>
              <a:t>OAuth2</a:t>
            </a:r>
            <a:r>
              <a:rPr lang="en-US" sz="1400"/>
              <a:t> </a:t>
            </a:r>
            <a:r>
              <a:rPr lang="en-US" sz="1400"/>
              <a:t>introspection API</a:t>
            </a:r>
            <a:r>
              <a:rPr lang="en-US" sz="1400"/>
              <a:t>)</a:t>
            </a:r>
            <a:endParaRPr sz="1400"/>
          </a:p>
        </p:txBody>
      </p:sp>
      <p:pic>
        <p:nvPicPr>
          <p:cNvPr descr="scopes.png" id="795" name="Google Shape;795;p87"/>
          <p:cNvPicPr preferRelativeResize="0"/>
          <p:nvPr/>
        </p:nvPicPr>
        <p:blipFill>
          <a:blip r:embed="rId3">
            <a:alphaModFix/>
          </a:blip>
          <a:stretch>
            <a:fillRect/>
          </a:stretch>
        </p:blipFill>
        <p:spPr>
          <a:xfrm>
            <a:off x="344450" y="1801600"/>
            <a:ext cx="5016803" cy="21889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88"/>
          <p:cNvSpPr txBox="1"/>
          <p:nvPr>
            <p:ph type="title"/>
          </p:nvPr>
        </p:nvSpPr>
        <p:spPr>
          <a:xfrm>
            <a:off x="882850" y="759825"/>
            <a:ext cx="7499100" cy="440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ATTRIBUTE BASED ACCESS CONTROL</a:t>
            </a:r>
            <a:endParaRPr i="0" u="none" cap="none" strike="noStrike">
              <a:solidFill>
                <a:srgbClr val="FF5000"/>
              </a:solidFill>
              <a:latin typeface="Nunito Sans ExtraBold"/>
              <a:ea typeface="Nunito Sans ExtraBold"/>
              <a:cs typeface="Nunito Sans ExtraBold"/>
              <a:sym typeface="Nunito Sans ExtraBold"/>
            </a:endParaRPr>
          </a:p>
        </p:txBody>
      </p:sp>
      <p:sp>
        <p:nvSpPr>
          <p:cNvPr id="801" name="Google Shape;801;p88"/>
          <p:cNvSpPr txBox="1"/>
          <p:nvPr>
            <p:ph idx="12" type="sldNum"/>
          </p:nvPr>
        </p:nvSpPr>
        <p:spPr>
          <a:xfrm>
            <a:off x="8651825" y="4781550"/>
            <a:ext cx="4158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802" name="Google Shape;802;p88"/>
          <p:cNvSpPr txBox="1"/>
          <p:nvPr>
            <p:ph idx="1" type="body"/>
          </p:nvPr>
        </p:nvSpPr>
        <p:spPr>
          <a:xfrm>
            <a:off x="882850" y="1200150"/>
            <a:ext cx="7499100" cy="21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Fine grained access control with XACML 2.0 and 3.0</a:t>
            </a:r>
            <a:r>
              <a:rPr b="1" lang="en-US" sz="1600">
                <a:solidFill>
                  <a:srgbClr val="001E5F"/>
                </a:solidFill>
              </a:rPr>
              <a:t> </a:t>
            </a:r>
            <a:endParaRPr b="1" i="0" sz="1600" u="none" cap="none" strike="noStrike">
              <a:solidFill>
                <a:srgbClr val="001E5F"/>
              </a:solidFill>
            </a:endParaRPr>
          </a:p>
        </p:txBody>
      </p:sp>
      <p:sp>
        <p:nvSpPr>
          <p:cNvPr id="803" name="Google Shape;803;p88"/>
          <p:cNvSpPr txBox="1"/>
          <p:nvPr>
            <p:ph idx="2" type="body"/>
          </p:nvPr>
        </p:nvSpPr>
        <p:spPr>
          <a:xfrm>
            <a:off x="5396625" y="1678650"/>
            <a:ext cx="3413700" cy="28248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50000"/>
              </a:lnSpc>
              <a:spcBef>
                <a:spcPts val="0"/>
              </a:spcBef>
              <a:spcAft>
                <a:spcPts val="0"/>
              </a:spcAft>
              <a:buClr>
                <a:srgbClr val="FC4F00"/>
              </a:buClr>
              <a:buSzPts val="1400"/>
              <a:buFont typeface="Noto Sans Symbols"/>
              <a:buChar char="■"/>
            </a:pPr>
            <a:r>
              <a:rPr lang="en-US" sz="1400"/>
              <a:t>Extensible</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Plugin various PIP and PEP modules</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Plugin policy stores</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Manage policy via UI</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Try-it tool for testing policies</a:t>
            </a:r>
            <a:endParaRPr sz="1400"/>
          </a:p>
          <a:p>
            <a:pPr indent="-323850" lvl="0" marL="342900" marR="0" rtl="0" algn="l">
              <a:lnSpc>
                <a:spcPct val="150000"/>
              </a:lnSpc>
              <a:spcBef>
                <a:spcPts val="0"/>
              </a:spcBef>
              <a:spcAft>
                <a:spcPts val="0"/>
              </a:spcAft>
              <a:buClr>
                <a:srgbClr val="FC4F00"/>
              </a:buClr>
              <a:buSzPts val="1400"/>
              <a:buFont typeface="Noto Sans Symbols"/>
              <a:buChar char="■"/>
            </a:pPr>
            <a:r>
              <a:rPr lang="en-US" sz="1400"/>
              <a:t>Caching and Thrift transport for high performance</a:t>
            </a:r>
            <a:endParaRPr sz="1400"/>
          </a:p>
        </p:txBody>
      </p:sp>
      <p:pic>
        <p:nvPicPr>
          <p:cNvPr descr="xacml.png" id="804" name="Google Shape;804;p88"/>
          <p:cNvPicPr preferRelativeResize="0"/>
          <p:nvPr/>
        </p:nvPicPr>
        <p:blipFill>
          <a:blip r:embed="rId3">
            <a:alphaModFix/>
          </a:blip>
          <a:stretch>
            <a:fillRect/>
          </a:stretch>
        </p:blipFill>
        <p:spPr>
          <a:xfrm>
            <a:off x="1170225" y="1678650"/>
            <a:ext cx="3483929" cy="307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9" name="Shape 339"/>
        <p:cNvGrpSpPr/>
        <p:nvPr/>
      </p:nvGrpSpPr>
      <p:grpSpPr>
        <a:xfrm>
          <a:off x="0" y="0"/>
          <a:ext cx="0" cy="0"/>
          <a:chOff x="0" y="0"/>
          <a:chExt cx="0" cy="0"/>
        </a:xfrm>
      </p:grpSpPr>
      <p:sp>
        <p:nvSpPr>
          <p:cNvPr id="340" name="Google Shape;340;p53"/>
          <p:cNvSpPr txBox="1"/>
          <p:nvPr>
            <p:ph type="title"/>
          </p:nvPr>
        </p:nvSpPr>
        <p:spPr>
          <a:xfrm>
            <a:off x="365750" y="268900"/>
            <a:ext cx="81903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solidFill>
                  <a:srgbClr val="FF5000"/>
                </a:solidFill>
              </a:rPr>
              <a:t>Integrated, O</a:t>
            </a:r>
            <a:r>
              <a:rPr lang="en-US" sz="2800"/>
              <a:t>pen Source</a:t>
            </a:r>
            <a:r>
              <a:rPr lang="en-US" sz="2800">
                <a:solidFill>
                  <a:srgbClr val="FF5000"/>
                </a:solidFill>
              </a:rPr>
              <a:t> </a:t>
            </a:r>
            <a:r>
              <a:rPr lang="en-US" sz="2800"/>
              <a:t>Products</a:t>
            </a:r>
            <a:br>
              <a:rPr b="0" lang="en-US" sz="2800">
                <a:latin typeface="Nunito Sans SemiBold"/>
                <a:ea typeface="Nunito Sans SemiBold"/>
                <a:cs typeface="Nunito Sans SemiBold"/>
                <a:sym typeface="Nunito Sans SemiBold"/>
              </a:rPr>
            </a:br>
            <a:r>
              <a:rPr b="0" lang="en-US" sz="1800">
                <a:solidFill>
                  <a:srgbClr val="434343"/>
                </a:solidFill>
                <a:latin typeface="Nunito Sans SemiBold"/>
                <a:ea typeface="Nunito Sans SemiBold"/>
                <a:cs typeface="Nunito Sans SemiBold"/>
                <a:sym typeface="Nunito Sans SemiBold"/>
              </a:rPr>
              <a:t>Common architecture, common code base</a:t>
            </a:r>
            <a:endParaRPr b="0" sz="1800">
              <a:solidFill>
                <a:srgbClr val="434343"/>
              </a:solidFill>
              <a:latin typeface="Nunito Sans SemiBold"/>
              <a:ea typeface="Nunito Sans SemiBold"/>
              <a:cs typeface="Nunito Sans SemiBold"/>
              <a:sym typeface="Nunito Sans SemiBold"/>
            </a:endParaRPr>
          </a:p>
        </p:txBody>
      </p:sp>
      <p:grpSp>
        <p:nvGrpSpPr>
          <p:cNvPr id="341" name="Google Shape;341;p53"/>
          <p:cNvGrpSpPr/>
          <p:nvPr/>
        </p:nvGrpSpPr>
        <p:grpSpPr>
          <a:xfrm>
            <a:off x="3495739" y="1227366"/>
            <a:ext cx="2402312" cy="3592585"/>
            <a:chOff x="2550123" y="1151113"/>
            <a:chExt cx="1959152" cy="3592585"/>
          </a:xfrm>
        </p:grpSpPr>
        <p:sp>
          <p:nvSpPr>
            <p:cNvPr id="342" name="Google Shape;342;p53"/>
            <p:cNvSpPr/>
            <p:nvPr/>
          </p:nvSpPr>
          <p:spPr>
            <a:xfrm>
              <a:off x="2555550" y="2538998"/>
              <a:ext cx="1947000" cy="22047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3"/>
            <p:cNvSpPr txBox="1"/>
            <p:nvPr/>
          </p:nvSpPr>
          <p:spPr>
            <a:xfrm>
              <a:off x="2550129" y="1151113"/>
              <a:ext cx="1955700" cy="1412400"/>
            </a:xfrm>
            <a:prstGeom prst="rect">
              <a:avLst/>
            </a:prstGeom>
            <a:solidFill>
              <a:srgbClr val="F9CB9C"/>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lang="en-US" sz="1300">
                  <a:latin typeface="Nunito Sans ExtraBold"/>
                  <a:ea typeface="Nunito Sans ExtraBold"/>
                  <a:cs typeface="Nunito Sans ExtraBold"/>
                  <a:sym typeface="Nunito Sans ExtraBold"/>
                </a:rPr>
                <a:t>IDENTITY &amp; ACCESS MANAGEMENT</a:t>
              </a:r>
              <a:br>
                <a:rPr lang="en-US" sz="800">
                  <a:solidFill>
                    <a:srgbClr val="434343"/>
                  </a:solidFill>
                  <a:latin typeface="Nunito Sans"/>
                  <a:ea typeface="Nunito Sans"/>
                  <a:cs typeface="Nunito Sans"/>
                  <a:sym typeface="Nunito Sans"/>
                </a:rPr>
              </a:br>
              <a:endParaRPr sz="800">
                <a:solidFill>
                  <a:srgbClr val="434343"/>
                </a:solidFill>
                <a:latin typeface="Nunito Sans"/>
                <a:ea typeface="Nunito Sans"/>
                <a:cs typeface="Nunito Sans"/>
                <a:sym typeface="Nunito Sans"/>
              </a:endParaRPr>
            </a:p>
            <a:p>
              <a:pPr indent="0" lvl="0" marL="0" rtl="0" algn="ctr">
                <a:spcBef>
                  <a:spcPts val="0"/>
                </a:spcBef>
                <a:spcAft>
                  <a:spcPts val="0"/>
                </a:spcAft>
                <a:buNone/>
              </a:pPr>
              <a:r>
                <a:rPr lang="en-US" sz="1000">
                  <a:latin typeface="Nunito Sans"/>
                  <a:ea typeface="Nunito Sans"/>
                  <a:cs typeface="Nunito Sans"/>
                  <a:sym typeface="Nunito Sans"/>
                </a:rPr>
                <a:t>Secure and federated identity </a:t>
              </a:r>
              <a:br>
                <a:rPr lang="en-US" sz="1000">
                  <a:latin typeface="Nunito Sans"/>
                  <a:ea typeface="Nunito Sans"/>
                  <a:cs typeface="Nunito Sans"/>
                  <a:sym typeface="Nunito Sans"/>
                </a:rPr>
              </a:br>
              <a:r>
                <a:rPr lang="en-US" sz="1000">
                  <a:latin typeface="Nunito Sans"/>
                  <a:ea typeface="Nunito Sans"/>
                  <a:cs typeface="Nunito Sans"/>
                  <a:sym typeface="Nunito Sans"/>
                </a:rPr>
                <a:t>for integration</a:t>
              </a:r>
              <a:endParaRPr sz="1000">
                <a:latin typeface="Nunito Sans"/>
                <a:ea typeface="Nunito Sans"/>
                <a:cs typeface="Nunito Sans"/>
                <a:sym typeface="Nunito Sans"/>
              </a:endParaRPr>
            </a:p>
          </p:txBody>
        </p:sp>
        <p:pic>
          <p:nvPicPr>
            <p:cNvPr id="344" name="Google Shape;344;p53"/>
            <p:cNvPicPr preferRelativeResize="0"/>
            <p:nvPr/>
          </p:nvPicPr>
          <p:blipFill>
            <a:blip r:embed="rId3">
              <a:alphaModFix/>
            </a:blip>
            <a:stretch>
              <a:fillRect/>
            </a:stretch>
          </p:blipFill>
          <p:spPr>
            <a:xfrm>
              <a:off x="2801200" y="2683971"/>
              <a:ext cx="1506031" cy="278261"/>
            </a:xfrm>
            <a:prstGeom prst="rect">
              <a:avLst/>
            </a:prstGeom>
            <a:noFill/>
            <a:ln>
              <a:noFill/>
            </a:ln>
          </p:spPr>
        </p:pic>
        <p:sp>
          <p:nvSpPr>
            <p:cNvPr id="345" name="Google Shape;345;p53"/>
            <p:cNvSpPr txBox="1"/>
            <p:nvPr/>
          </p:nvSpPr>
          <p:spPr>
            <a:xfrm>
              <a:off x="2561675" y="2962225"/>
              <a:ext cx="1947600" cy="166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800">
                  <a:solidFill>
                    <a:srgbClr val="434343"/>
                  </a:solidFill>
                  <a:latin typeface="Nunito Sans"/>
                  <a:ea typeface="Nunito Sans"/>
                  <a:cs typeface="Nunito Sans"/>
                  <a:sym typeface="Nunito Sans"/>
                </a:rPr>
                <a:t>Federates and manages identities across both cloud service and enterprise environments</a:t>
              </a:r>
              <a:endParaRPr sz="800">
                <a:solidFill>
                  <a:srgbClr val="434343"/>
                </a:solidFill>
                <a:latin typeface="Nunito Sans"/>
                <a:ea typeface="Nunito Sans"/>
                <a:cs typeface="Nunito Sans"/>
                <a:sym typeface="Nunito Sans"/>
              </a:endParaRPr>
            </a:p>
            <a:p>
              <a:pPr indent="0" lvl="0" marL="0" rtl="0" algn="l">
                <a:lnSpc>
                  <a:spcPct val="100000"/>
                </a:lnSpc>
                <a:spcBef>
                  <a:spcPts val="0"/>
                </a:spcBef>
                <a:spcAft>
                  <a:spcPts val="0"/>
                </a:spcAft>
                <a:buNone/>
              </a:pPr>
              <a:r>
                <a:t/>
              </a:r>
              <a:endParaRPr sz="800">
                <a:solidFill>
                  <a:srgbClr val="434343"/>
                </a:solidFill>
                <a:latin typeface="Nunito Sans"/>
                <a:ea typeface="Nunito Sans"/>
                <a:cs typeface="Nunito Sans"/>
                <a:sym typeface="Nunito Sans"/>
              </a:endParaRPr>
            </a:p>
            <a:p>
              <a:pPr indent="-107950" lvl="0" marL="171450" rtl="0" algn="l">
                <a:lnSpc>
                  <a:spcPct val="115000"/>
                </a:lnSpc>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Identity Federation and SSO</a:t>
              </a:r>
              <a:endParaRPr sz="800">
                <a:solidFill>
                  <a:srgbClr val="434343"/>
                </a:solidFill>
                <a:latin typeface="Nunito Sans"/>
                <a:ea typeface="Nunito Sans"/>
                <a:cs typeface="Nunito Sans"/>
                <a:sym typeface="Nunito Sans"/>
              </a:endParaRPr>
            </a:p>
            <a:p>
              <a:pPr indent="-107950" lvl="0" marL="171450" rtl="0" algn="l">
                <a:lnSpc>
                  <a:spcPct val="115000"/>
                </a:lnSpc>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Identity Bridging </a:t>
              </a:r>
              <a:endParaRPr sz="800">
                <a:solidFill>
                  <a:srgbClr val="434343"/>
                </a:solidFill>
                <a:latin typeface="Nunito Sans"/>
                <a:ea typeface="Nunito Sans"/>
                <a:cs typeface="Nunito Sans"/>
                <a:sym typeface="Nunito Sans"/>
              </a:endParaRPr>
            </a:p>
            <a:p>
              <a:pPr indent="-107950" lvl="0" marL="171450" rtl="0" algn="l">
                <a:lnSpc>
                  <a:spcPct val="115000"/>
                </a:lnSpc>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Strong and Adaptive Authentication</a:t>
              </a:r>
              <a:endParaRPr sz="800">
                <a:solidFill>
                  <a:srgbClr val="434343"/>
                </a:solidFill>
                <a:latin typeface="Nunito Sans"/>
                <a:ea typeface="Nunito Sans"/>
                <a:cs typeface="Nunito Sans"/>
                <a:sym typeface="Nunito Sans"/>
              </a:endParaRPr>
            </a:p>
            <a:p>
              <a:pPr indent="-107950" lvl="0" marL="171450" rtl="0" algn="l">
                <a:lnSpc>
                  <a:spcPct val="115000"/>
                </a:lnSpc>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Access Control</a:t>
              </a:r>
              <a:endParaRPr sz="800">
                <a:solidFill>
                  <a:srgbClr val="434343"/>
                </a:solidFill>
                <a:latin typeface="Nunito Sans"/>
                <a:ea typeface="Nunito Sans"/>
                <a:cs typeface="Nunito Sans"/>
                <a:sym typeface="Nunito Sans"/>
              </a:endParaRPr>
            </a:p>
            <a:p>
              <a:pPr indent="-107950" lvl="0" marL="171450" rtl="0" algn="l">
                <a:lnSpc>
                  <a:spcPct val="115000"/>
                </a:lnSpc>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APIs and Microservices  security </a:t>
              </a:r>
              <a:endParaRPr sz="800">
                <a:solidFill>
                  <a:srgbClr val="434343"/>
                </a:solidFill>
                <a:latin typeface="Nunito Sans"/>
                <a:ea typeface="Nunito Sans"/>
                <a:cs typeface="Nunito Sans"/>
                <a:sym typeface="Nunito Sans"/>
              </a:endParaRPr>
            </a:p>
            <a:p>
              <a:pPr indent="-107950" lvl="0" marL="171450" rtl="0" algn="l">
                <a:lnSpc>
                  <a:spcPct val="115000"/>
                </a:lnSpc>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Privacy </a:t>
              </a:r>
              <a:endParaRPr sz="800">
                <a:solidFill>
                  <a:srgbClr val="434343"/>
                </a:solidFill>
                <a:latin typeface="Nunito Sans"/>
                <a:ea typeface="Nunito Sans"/>
                <a:cs typeface="Nunito Sans"/>
                <a:sym typeface="Nunito Sans"/>
              </a:endParaRPr>
            </a:p>
            <a:p>
              <a:pPr indent="-107950" lvl="0" marL="171450" rtl="0" algn="l">
                <a:lnSpc>
                  <a:spcPct val="115000"/>
                </a:lnSpc>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Account Management and Identity Provisioning</a:t>
              </a:r>
              <a:endParaRPr sz="800">
                <a:solidFill>
                  <a:srgbClr val="434343"/>
                </a:solidFill>
                <a:latin typeface="Nunito Sans"/>
                <a:ea typeface="Nunito Sans"/>
                <a:cs typeface="Nunito Sans"/>
                <a:sym typeface="Nunito Sans"/>
              </a:endParaRPr>
            </a:p>
          </p:txBody>
        </p:sp>
        <p:sp>
          <p:nvSpPr>
            <p:cNvPr id="346" name="Google Shape;346;p53"/>
            <p:cNvSpPr txBox="1"/>
            <p:nvPr/>
          </p:nvSpPr>
          <p:spPr>
            <a:xfrm>
              <a:off x="2550123" y="2223300"/>
              <a:ext cx="1955700" cy="386700"/>
            </a:xfrm>
            <a:prstGeom prst="rect">
              <a:avLst/>
            </a:prstGeom>
            <a:solidFill>
              <a:srgbClr val="F465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Nunito Sans"/>
                  <a:ea typeface="Nunito Sans"/>
                  <a:cs typeface="Nunito Sans"/>
                  <a:sym typeface="Nunito Sans"/>
                </a:rPr>
                <a:t>100M</a:t>
              </a:r>
              <a:r>
                <a:rPr b="1" lang="en-US" sz="1300">
                  <a:solidFill>
                    <a:srgbClr val="FFFFFF"/>
                  </a:solidFill>
                  <a:latin typeface="Nunito Sans"/>
                  <a:ea typeface="Nunito Sans"/>
                  <a:cs typeface="Nunito Sans"/>
                  <a:sym typeface="Nunito Sans"/>
                </a:rPr>
                <a:t> </a:t>
              </a:r>
              <a:r>
                <a:rPr lang="en-US" sz="1000">
                  <a:solidFill>
                    <a:srgbClr val="FFFFFF"/>
                  </a:solidFill>
                  <a:latin typeface="Nunito Sans"/>
                  <a:ea typeface="Nunito Sans"/>
                  <a:cs typeface="Nunito Sans"/>
                  <a:sym typeface="Nunito Sans"/>
                </a:rPr>
                <a:t>identities</a:t>
              </a:r>
              <a:r>
                <a:rPr lang="en-US" sz="1000">
                  <a:solidFill>
                    <a:srgbClr val="FFFFFF"/>
                  </a:solidFill>
                  <a:latin typeface="Nunito Sans"/>
                  <a:ea typeface="Nunito Sans"/>
                  <a:cs typeface="Nunito Sans"/>
                  <a:sym typeface="Nunito Sans"/>
                </a:rPr>
                <a:t> managed</a:t>
              </a:r>
              <a:endParaRPr sz="1000">
                <a:solidFill>
                  <a:srgbClr val="FFFFFF"/>
                </a:solidFill>
                <a:latin typeface="Nunito Sans"/>
                <a:ea typeface="Nunito Sans"/>
                <a:cs typeface="Nunito Sans"/>
                <a:sym typeface="Nunito Sans"/>
              </a:endParaRPr>
            </a:p>
          </p:txBody>
        </p:sp>
      </p:grpSp>
      <p:grpSp>
        <p:nvGrpSpPr>
          <p:cNvPr id="347" name="Google Shape;347;p53"/>
          <p:cNvGrpSpPr/>
          <p:nvPr/>
        </p:nvGrpSpPr>
        <p:grpSpPr>
          <a:xfrm>
            <a:off x="6451130" y="1227291"/>
            <a:ext cx="2183453" cy="3592663"/>
            <a:chOff x="4645863" y="1151113"/>
            <a:chExt cx="1958780" cy="3592663"/>
          </a:xfrm>
        </p:grpSpPr>
        <p:sp>
          <p:nvSpPr>
            <p:cNvPr id="348" name="Google Shape;348;p53"/>
            <p:cNvSpPr/>
            <p:nvPr/>
          </p:nvSpPr>
          <p:spPr>
            <a:xfrm>
              <a:off x="4645863" y="2516875"/>
              <a:ext cx="1947000" cy="22269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3"/>
            <p:cNvSpPr txBox="1"/>
            <p:nvPr/>
          </p:nvSpPr>
          <p:spPr>
            <a:xfrm>
              <a:off x="4648943" y="1151113"/>
              <a:ext cx="1955700" cy="1412400"/>
            </a:xfrm>
            <a:prstGeom prst="rect">
              <a:avLst/>
            </a:prstGeom>
            <a:solidFill>
              <a:srgbClr val="F9CB9C"/>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b="1" lang="en-US" sz="1300">
                  <a:solidFill>
                    <a:srgbClr val="434343"/>
                  </a:solidFill>
                  <a:latin typeface="Nunito Sans"/>
                  <a:ea typeface="Nunito Sans"/>
                  <a:cs typeface="Nunito Sans"/>
                  <a:sym typeface="Nunito Sans"/>
                </a:rPr>
                <a:t>API </a:t>
              </a:r>
              <a:br>
                <a:rPr b="1" lang="en-US" sz="1300">
                  <a:solidFill>
                    <a:srgbClr val="434343"/>
                  </a:solidFill>
                  <a:latin typeface="Nunito Sans"/>
                  <a:ea typeface="Nunito Sans"/>
                  <a:cs typeface="Nunito Sans"/>
                  <a:sym typeface="Nunito Sans"/>
                </a:rPr>
              </a:br>
              <a:r>
                <a:rPr b="1" lang="en-US" sz="1300">
                  <a:solidFill>
                    <a:srgbClr val="434343"/>
                  </a:solidFill>
                  <a:latin typeface="Nunito Sans"/>
                  <a:ea typeface="Nunito Sans"/>
                  <a:cs typeface="Nunito Sans"/>
                  <a:sym typeface="Nunito Sans"/>
                </a:rPr>
                <a:t>MANAGEMENT</a:t>
              </a:r>
              <a:br>
                <a:rPr b="1" lang="en-US">
                  <a:solidFill>
                    <a:srgbClr val="434343"/>
                  </a:solidFill>
                  <a:latin typeface="Nunito Sans"/>
                  <a:ea typeface="Nunito Sans"/>
                  <a:cs typeface="Nunito Sans"/>
                  <a:sym typeface="Nunito Sans"/>
                </a:rPr>
              </a:br>
              <a:br>
                <a:rPr lang="en-US" sz="800">
                  <a:solidFill>
                    <a:srgbClr val="434343"/>
                  </a:solidFill>
                  <a:latin typeface="Nunito Sans"/>
                  <a:ea typeface="Nunito Sans"/>
                  <a:cs typeface="Nunito Sans"/>
                  <a:sym typeface="Nunito Sans"/>
                </a:rPr>
              </a:br>
              <a:r>
                <a:rPr lang="en-US" sz="1000">
                  <a:solidFill>
                    <a:srgbClr val="434343"/>
                  </a:solidFill>
                  <a:latin typeface="Nunito Sans"/>
                  <a:ea typeface="Nunito Sans"/>
                  <a:cs typeface="Nunito Sans"/>
                  <a:sym typeface="Nunito Sans"/>
                </a:rPr>
                <a:t>API design, creation, reuse, governance, and analytics</a:t>
              </a:r>
              <a:endParaRPr sz="1000">
                <a:solidFill>
                  <a:srgbClr val="434343"/>
                </a:solidFill>
                <a:latin typeface="Nunito Sans"/>
                <a:ea typeface="Nunito Sans"/>
                <a:cs typeface="Nunito Sans"/>
                <a:sym typeface="Nunito Sans"/>
              </a:endParaRPr>
            </a:p>
          </p:txBody>
        </p:sp>
        <p:sp>
          <p:nvSpPr>
            <p:cNvPr id="350" name="Google Shape;350;p53"/>
            <p:cNvSpPr txBox="1"/>
            <p:nvPr/>
          </p:nvSpPr>
          <p:spPr>
            <a:xfrm>
              <a:off x="4647413" y="2223300"/>
              <a:ext cx="1955700" cy="386700"/>
            </a:xfrm>
            <a:prstGeom prst="rect">
              <a:avLst/>
            </a:prstGeom>
            <a:solidFill>
              <a:srgbClr val="F465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Nunito Sans"/>
                  <a:ea typeface="Nunito Sans"/>
                  <a:cs typeface="Nunito Sans"/>
                  <a:sym typeface="Nunito Sans"/>
                </a:rPr>
                <a:t>20K</a:t>
              </a:r>
              <a:r>
                <a:rPr lang="en-US" sz="800">
                  <a:solidFill>
                    <a:srgbClr val="FFFFFF"/>
                  </a:solidFill>
                  <a:latin typeface="Nunito Sans"/>
                  <a:ea typeface="Nunito Sans"/>
                  <a:cs typeface="Nunito Sans"/>
                  <a:sym typeface="Nunito Sans"/>
                </a:rPr>
                <a:t> </a:t>
              </a:r>
              <a:r>
                <a:rPr lang="en-US" sz="1000">
                  <a:solidFill>
                    <a:srgbClr val="FFFFFF"/>
                  </a:solidFill>
                  <a:latin typeface="Nunito Sans"/>
                  <a:ea typeface="Nunito Sans"/>
                  <a:cs typeface="Nunito Sans"/>
                  <a:sym typeface="Nunito Sans"/>
                </a:rPr>
                <a:t>APIs connecting</a:t>
              </a:r>
              <a:r>
                <a:rPr lang="en-US" sz="800">
                  <a:solidFill>
                    <a:srgbClr val="FFFFFF"/>
                  </a:solidFill>
                  <a:latin typeface="Nunito Sans"/>
                  <a:ea typeface="Nunito Sans"/>
                  <a:cs typeface="Nunito Sans"/>
                  <a:sym typeface="Nunito Sans"/>
                </a:rPr>
                <a:t> </a:t>
              </a:r>
              <a:endParaRPr sz="800">
                <a:solidFill>
                  <a:srgbClr val="FFFFFF"/>
                </a:solidFill>
                <a:latin typeface="Nunito Sans"/>
                <a:ea typeface="Nunito Sans"/>
                <a:cs typeface="Nunito Sans"/>
                <a:sym typeface="Nunito Sans"/>
              </a:endParaRPr>
            </a:p>
            <a:p>
              <a:pPr indent="0" lvl="0" marL="0" rtl="0" algn="ctr">
                <a:spcBef>
                  <a:spcPts val="0"/>
                </a:spcBef>
                <a:spcAft>
                  <a:spcPts val="0"/>
                </a:spcAft>
                <a:buNone/>
              </a:pPr>
              <a:r>
                <a:rPr b="1" lang="en-US" sz="1100">
                  <a:solidFill>
                    <a:srgbClr val="FFFFFF"/>
                  </a:solidFill>
                  <a:latin typeface="Nunito Sans"/>
                  <a:ea typeface="Nunito Sans"/>
                  <a:cs typeface="Nunito Sans"/>
                  <a:sym typeface="Nunito Sans"/>
                </a:rPr>
                <a:t>200K</a:t>
              </a:r>
              <a:r>
                <a:rPr b="1" lang="en-US" sz="900">
                  <a:solidFill>
                    <a:srgbClr val="FFFFFF"/>
                  </a:solidFill>
                  <a:latin typeface="Nunito Sans"/>
                  <a:ea typeface="Nunito Sans"/>
                  <a:cs typeface="Nunito Sans"/>
                  <a:sym typeface="Nunito Sans"/>
                </a:rPr>
                <a:t> </a:t>
              </a:r>
              <a:r>
                <a:rPr lang="en-US" sz="1000">
                  <a:solidFill>
                    <a:srgbClr val="FFFFFF"/>
                  </a:solidFill>
                  <a:latin typeface="Nunito Sans"/>
                  <a:ea typeface="Nunito Sans"/>
                  <a:cs typeface="Nunito Sans"/>
                  <a:sym typeface="Nunito Sans"/>
                </a:rPr>
                <a:t>orgs</a:t>
              </a:r>
              <a:endParaRPr sz="1000">
                <a:solidFill>
                  <a:srgbClr val="FFFFFF"/>
                </a:solidFill>
                <a:latin typeface="Nunito Sans"/>
                <a:ea typeface="Nunito Sans"/>
                <a:cs typeface="Nunito Sans"/>
                <a:sym typeface="Nunito Sans"/>
              </a:endParaRPr>
            </a:p>
          </p:txBody>
        </p:sp>
        <p:pic>
          <p:nvPicPr>
            <p:cNvPr id="351" name="Google Shape;351;p53"/>
            <p:cNvPicPr preferRelativeResize="0"/>
            <p:nvPr/>
          </p:nvPicPr>
          <p:blipFill>
            <a:blip r:embed="rId4">
              <a:alphaModFix/>
            </a:blip>
            <a:stretch>
              <a:fillRect/>
            </a:stretch>
          </p:blipFill>
          <p:spPr>
            <a:xfrm>
              <a:off x="4980808" y="2712330"/>
              <a:ext cx="1314903" cy="221527"/>
            </a:xfrm>
            <a:prstGeom prst="rect">
              <a:avLst/>
            </a:prstGeom>
            <a:noFill/>
            <a:ln>
              <a:noFill/>
            </a:ln>
          </p:spPr>
        </p:pic>
        <p:sp>
          <p:nvSpPr>
            <p:cNvPr id="352" name="Google Shape;352;p53"/>
            <p:cNvSpPr txBox="1"/>
            <p:nvPr/>
          </p:nvSpPr>
          <p:spPr>
            <a:xfrm>
              <a:off x="4705313" y="2980125"/>
              <a:ext cx="1836600" cy="154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900">
                  <a:solidFill>
                    <a:srgbClr val="434343"/>
                  </a:solidFill>
                  <a:latin typeface="Nunito Sans"/>
                  <a:ea typeface="Nunito Sans"/>
                  <a:cs typeface="Nunito Sans"/>
                  <a:sym typeface="Nunito Sans"/>
                </a:rPr>
                <a:t>Addresses full API lifecycle management operations. Open, extensible, customizable.</a:t>
              </a:r>
              <a:endParaRPr sz="900">
                <a:solidFill>
                  <a:srgbClr val="434343"/>
                </a:solidFill>
                <a:latin typeface="Nunito Sans"/>
                <a:ea typeface="Nunito Sans"/>
                <a:cs typeface="Nunito Sans"/>
                <a:sym typeface="Nunito Sans"/>
              </a:endParaRPr>
            </a:p>
            <a:p>
              <a:pPr indent="0" lvl="0" marL="0" rtl="0" algn="l">
                <a:lnSpc>
                  <a:spcPct val="100000"/>
                </a:lnSpc>
                <a:spcBef>
                  <a:spcPts val="0"/>
                </a:spcBef>
                <a:spcAft>
                  <a:spcPts val="0"/>
                </a:spcAft>
                <a:buNone/>
              </a:pPr>
              <a:r>
                <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API analytics</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API designer</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API gateway</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API microgateway</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API publisher</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API storefront/marketplace</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API repository/registry</a:t>
              </a:r>
              <a:endParaRPr sz="900">
                <a:solidFill>
                  <a:srgbClr val="434343"/>
                </a:solidFill>
                <a:latin typeface="Nunito Sans"/>
                <a:ea typeface="Nunito Sans"/>
                <a:cs typeface="Nunito Sans"/>
                <a:sym typeface="Nunito Sans"/>
              </a:endParaRPr>
            </a:p>
          </p:txBody>
        </p:sp>
      </p:grpSp>
      <p:grpSp>
        <p:nvGrpSpPr>
          <p:cNvPr id="353" name="Google Shape;353;p53"/>
          <p:cNvGrpSpPr/>
          <p:nvPr/>
        </p:nvGrpSpPr>
        <p:grpSpPr>
          <a:xfrm>
            <a:off x="462091" y="1227329"/>
            <a:ext cx="2402289" cy="3592663"/>
            <a:chOff x="462100" y="1151113"/>
            <a:chExt cx="1962975" cy="3592663"/>
          </a:xfrm>
        </p:grpSpPr>
        <p:sp>
          <p:nvSpPr>
            <p:cNvPr id="354" name="Google Shape;354;p53"/>
            <p:cNvSpPr/>
            <p:nvPr/>
          </p:nvSpPr>
          <p:spPr>
            <a:xfrm>
              <a:off x="469375" y="2516875"/>
              <a:ext cx="1947000" cy="22269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txBox="1"/>
            <p:nvPr/>
          </p:nvSpPr>
          <p:spPr>
            <a:xfrm>
              <a:off x="469375" y="1151113"/>
              <a:ext cx="1955700" cy="1412400"/>
            </a:xfrm>
            <a:prstGeom prst="rect">
              <a:avLst/>
            </a:prstGeom>
            <a:solidFill>
              <a:srgbClr val="F9CB9C"/>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b="1" lang="en-US" sz="1300">
                  <a:solidFill>
                    <a:srgbClr val="434343"/>
                  </a:solidFill>
                  <a:latin typeface="Nunito Sans"/>
                  <a:ea typeface="Nunito Sans"/>
                  <a:cs typeface="Nunito Sans"/>
                  <a:sym typeface="Nunito Sans"/>
                </a:rPr>
                <a:t>ENTERPRISE INTEGRATION</a:t>
              </a:r>
              <a:br>
                <a:rPr lang="en-US">
                  <a:solidFill>
                    <a:srgbClr val="434343"/>
                  </a:solidFill>
                  <a:latin typeface="Nunito Sans"/>
                  <a:ea typeface="Nunito Sans"/>
                  <a:cs typeface="Nunito Sans"/>
                  <a:sym typeface="Nunito Sans"/>
                </a:rPr>
              </a:br>
              <a:br>
                <a:rPr lang="en-US" sz="800">
                  <a:solidFill>
                    <a:srgbClr val="434343"/>
                  </a:solidFill>
                  <a:latin typeface="Nunito Sans"/>
                  <a:ea typeface="Nunito Sans"/>
                  <a:cs typeface="Nunito Sans"/>
                  <a:sym typeface="Nunito Sans"/>
                </a:rPr>
              </a:br>
              <a:r>
                <a:rPr lang="en-US" sz="1000">
                  <a:solidFill>
                    <a:srgbClr val="434343"/>
                  </a:solidFill>
                  <a:latin typeface="Nunito Sans"/>
                  <a:ea typeface="Nunito Sans"/>
                  <a:cs typeface="Nunito Sans"/>
                  <a:sym typeface="Nunito Sans"/>
                </a:rPr>
                <a:t>Quick, iterative integration of </a:t>
              </a:r>
              <a:br>
                <a:rPr lang="en-US" sz="1000">
                  <a:solidFill>
                    <a:srgbClr val="434343"/>
                  </a:solidFill>
                  <a:latin typeface="Nunito Sans"/>
                  <a:ea typeface="Nunito Sans"/>
                  <a:cs typeface="Nunito Sans"/>
                  <a:sym typeface="Nunito Sans"/>
                </a:rPr>
              </a:br>
              <a:r>
                <a:rPr lang="en-US" sz="1000">
                  <a:solidFill>
                    <a:srgbClr val="434343"/>
                  </a:solidFill>
                  <a:latin typeface="Nunito Sans"/>
                  <a:ea typeface="Nunito Sans"/>
                  <a:cs typeface="Nunito Sans"/>
                  <a:sym typeface="Nunito Sans"/>
                </a:rPr>
                <a:t>any app, data, or system </a:t>
              </a:r>
              <a:endParaRPr sz="1000">
                <a:solidFill>
                  <a:srgbClr val="434343"/>
                </a:solidFill>
                <a:latin typeface="Nunito Sans"/>
                <a:ea typeface="Nunito Sans"/>
                <a:cs typeface="Nunito Sans"/>
                <a:sym typeface="Nunito Sans"/>
              </a:endParaRPr>
            </a:p>
          </p:txBody>
        </p:sp>
        <p:sp>
          <p:nvSpPr>
            <p:cNvPr id="356" name="Google Shape;356;p53"/>
            <p:cNvSpPr txBox="1"/>
            <p:nvPr/>
          </p:nvSpPr>
          <p:spPr>
            <a:xfrm>
              <a:off x="469375" y="2227556"/>
              <a:ext cx="1955700" cy="386700"/>
            </a:xfrm>
            <a:prstGeom prst="rect">
              <a:avLst/>
            </a:prstGeom>
            <a:solidFill>
              <a:srgbClr val="F465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Nunito Sans"/>
                  <a:ea typeface="Nunito Sans"/>
                  <a:cs typeface="Nunito Sans"/>
                  <a:sym typeface="Nunito Sans"/>
                </a:rPr>
                <a:t>6</a:t>
              </a:r>
              <a:r>
                <a:rPr lang="en-US" sz="800">
                  <a:solidFill>
                    <a:srgbClr val="FFFFFF"/>
                  </a:solidFill>
                  <a:latin typeface="Nunito Sans"/>
                  <a:ea typeface="Nunito Sans"/>
                  <a:cs typeface="Nunito Sans"/>
                  <a:sym typeface="Nunito Sans"/>
                </a:rPr>
                <a:t> </a:t>
              </a:r>
              <a:r>
                <a:rPr lang="en-US" sz="1000">
                  <a:solidFill>
                    <a:srgbClr val="FFFFFF"/>
                  </a:solidFill>
                  <a:latin typeface="Nunito Sans"/>
                  <a:ea typeface="Nunito Sans"/>
                  <a:cs typeface="Nunito Sans"/>
                  <a:sym typeface="Nunito Sans"/>
                </a:rPr>
                <a:t>trillion transactions / yr</a:t>
              </a:r>
              <a:endParaRPr sz="1000">
                <a:solidFill>
                  <a:srgbClr val="FFFFFF"/>
                </a:solidFill>
                <a:latin typeface="Nunito Sans"/>
                <a:ea typeface="Nunito Sans"/>
                <a:cs typeface="Nunito Sans"/>
                <a:sym typeface="Nunito Sans"/>
              </a:endParaRPr>
            </a:p>
          </p:txBody>
        </p:sp>
        <p:sp>
          <p:nvSpPr>
            <p:cNvPr id="357" name="Google Shape;357;p53"/>
            <p:cNvSpPr txBox="1"/>
            <p:nvPr/>
          </p:nvSpPr>
          <p:spPr>
            <a:xfrm>
              <a:off x="462100" y="2980125"/>
              <a:ext cx="1955700" cy="171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900">
                  <a:solidFill>
                    <a:srgbClr val="434343"/>
                  </a:solidFill>
                  <a:latin typeface="Nunito Sans"/>
                  <a:ea typeface="Nunito Sans"/>
                  <a:cs typeface="Nunito Sans"/>
                  <a:sym typeface="Nunito Sans"/>
                </a:rPr>
                <a:t>Hybrid integration platform</a:t>
              </a:r>
              <a:r>
                <a:rPr lang="en-US" sz="900">
                  <a:solidFill>
                    <a:srgbClr val="434343"/>
                  </a:solidFill>
                  <a:latin typeface="Nunito Sans"/>
                  <a:ea typeface="Nunito Sans"/>
                  <a:cs typeface="Nunito Sans"/>
                  <a:sym typeface="Nunito Sans"/>
                </a:rPr>
                <a:t> for</a:t>
              </a:r>
              <a:r>
                <a:rPr lang="en-US" sz="900">
                  <a:solidFill>
                    <a:srgbClr val="434343"/>
                  </a:solidFill>
                  <a:latin typeface="Nunito Sans"/>
                  <a:ea typeface="Nunito Sans"/>
                  <a:cs typeface="Nunito Sans"/>
                  <a:sym typeface="Nunito Sans"/>
                </a:rPr>
                <a:t> quick, iterative integration of any application, data, or system. </a:t>
              </a:r>
              <a:endParaRPr sz="900">
                <a:solidFill>
                  <a:srgbClr val="434343"/>
                </a:solidFill>
                <a:latin typeface="Nunito Sans"/>
                <a:ea typeface="Nunito Sans"/>
                <a:cs typeface="Nunito Sans"/>
                <a:sym typeface="Nunito Sans"/>
              </a:endParaRPr>
            </a:p>
            <a:p>
              <a:pPr indent="0" lvl="0" marL="0" rtl="0" algn="l">
                <a:lnSpc>
                  <a:spcPct val="100000"/>
                </a:lnSpc>
                <a:spcBef>
                  <a:spcPts val="0"/>
                </a:spcBef>
                <a:spcAft>
                  <a:spcPts val="0"/>
                </a:spcAft>
                <a:buNone/>
              </a:pPr>
              <a:r>
                <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Data integration</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ESB</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Integration designer</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Message broker</a:t>
              </a:r>
              <a:endParaRPr sz="900">
                <a:solidFill>
                  <a:srgbClr val="434343"/>
                </a:solidFill>
                <a:latin typeface="Nunito Sans"/>
                <a:ea typeface="Nunito Sans"/>
                <a:cs typeface="Nunito Sans"/>
                <a:sym typeface="Nunito Sans"/>
              </a:endParaRPr>
            </a:p>
            <a:p>
              <a:pPr indent="-114300" lvl="0" marL="171450" rtl="0" algn="l">
                <a:lnSpc>
                  <a:spcPct val="115000"/>
                </a:lnSpc>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Workflows</a:t>
              </a:r>
              <a:endParaRPr sz="900">
                <a:solidFill>
                  <a:srgbClr val="434343"/>
                </a:solidFill>
                <a:latin typeface="Nunito Sans"/>
                <a:ea typeface="Nunito Sans"/>
                <a:cs typeface="Nunito Sans"/>
                <a:sym typeface="Nunito Sans"/>
              </a:endParaRPr>
            </a:p>
          </p:txBody>
        </p:sp>
        <p:pic>
          <p:nvPicPr>
            <p:cNvPr id="358" name="Google Shape;358;p53"/>
            <p:cNvPicPr preferRelativeResize="0"/>
            <p:nvPr/>
          </p:nvPicPr>
          <p:blipFill>
            <a:blip r:embed="rId5">
              <a:alphaModFix/>
            </a:blip>
            <a:stretch>
              <a:fillRect/>
            </a:stretch>
          </p:blipFill>
          <p:spPr>
            <a:xfrm>
              <a:off x="628292" y="2715925"/>
              <a:ext cx="1637854" cy="214362"/>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89"/>
          <p:cNvSpPr txBox="1"/>
          <p:nvPr>
            <p:ph type="title"/>
          </p:nvPr>
        </p:nvSpPr>
        <p:spPr>
          <a:xfrm>
            <a:off x="882850" y="742950"/>
            <a:ext cx="74991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5000"/>
              </a:buClr>
              <a:buFont typeface="Nunito Sans"/>
              <a:buNone/>
            </a:pPr>
            <a:r>
              <a:rPr lang="en-US" sz="2340">
                <a:latin typeface="Nunito Sans ExtraBold"/>
                <a:ea typeface="Nunito Sans ExtraBold"/>
                <a:cs typeface="Nunito Sans ExtraBold"/>
                <a:sym typeface="Nunito Sans ExtraBold"/>
              </a:rPr>
              <a:t>DELEGATED ACCESS CONTROL</a:t>
            </a:r>
            <a:endParaRPr sz="1400">
              <a:latin typeface="Nunito Sans ExtraBold"/>
              <a:ea typeface="Nunito Sans ExtraBold"/>
              <a:cs typeface="Nunito Sans ExtraBold"/>
              <a:sym typeface="Nunito Sans ExtraBold"/>
            </a:endParaRPr>
          </a:p>
        </p:txBody>
      </p:sp>
      <p:sp>
        <p:nvSpPr>
          <p:cNvPr id="810" name="Google Shape;810;p89"/>
          <p:cNvSpPr txBox="1"/>
          <p:nvPr>
            <p:ph idx="12" type="sldNum"/>
          </p:nvPr>
        </p:nvSpPr>
        <p:spPr>
          <a:xfrm>
            <a:off x="8651825" y="4781550"/>
            <a:ext cx="4158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811" name="Google Shape;811;p89"/>
          <p:cNvSpPr txBox="1"/>
          <p:nvPr>
            <p:ph idx="1" type="body"/>
          </p:nvPr>
        </p:nvSpPr>
        <p:spPr>
          <a:xfrm>
            <a:off x="882850" y="1200150"/>
            <a:ext cx="7499100" cy="21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Exchanging OAuth access token for SAML token </a:t>
            </a:r>
            <a:r>
              <a:rPr b="1" lang="en-US" sz="1600">
                <a:solidFill>
                  <a:srgbClr val="001E5F"/>
                </a:solidFill>
              </a:rPr>
              <a:t> </a:t>
            </a:r>
            <a:endParaRPr b="1" i="0" sz="1600" u="none" cap="none" strike="noStrike">
              <a:solidFill>
                <a:srgbClr val="001E5F"/>
              </a:solidFill>
            </a:endParaRPr>
          </a:p>
        </p:txBody>
      </p:sp>
      <p:pic>
        <p:nvPicPr>
          <p:cNvPr descr="dele.png" id="812" name="Google Shape;812;p89"/>
          <p:cNvPicPr preferRelativeResize="0"/>
          <p:nvPr/>
        </p:nvPicPr>
        <p:blipFill>
          <a:blip r:embed="rId3">
            <a:alphaModFix/>
          </a:blip>
          <a:stretch>
            <a:fillRect/>
          </a:stretch>
        </p:blipFill>
        <p:spPr>
          <a:xfrm>
            <a:off x="1787600" y="1740925"/>
            <a:ext cx="5347875" cy="31496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90"/>
          <p:cNvSpPr txBox="1"/>
          <p:nvPr>
            <p:ph type="ctrTitle"/>
          </p:nvPr>
        </p:nvSpPr>
        <p:spPr>
          <a:xfrm>
            <a:off x="963000" y="176360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Privacy</a:t>
            </a:r>
            <a:endParaRPr sz="4200">
              <a:solidFill>
                <a:srgbClr val="FFFFFF"/>
              </a:solidFill>
            </a:endParaRPr>
          </a:p>
        </p:txBody>
      </p:sp>
      <p:sp>
        <p:nvSpPr>
          <p:cNvPr id="819" name="Google Shape;819;p90"/>
          <p:cNvSpPr txBox="1"/>
          <p:nvPr>
            <p:ph idx="1" type="subTitle"/>
          </p:nvPr>
        </p:nvSpPr>
        <p:spPr>
          <a:xfrm>
            <a:off x="872200" y="2677800"/>
            <a:ext cx="7629300" cy="559500"/>
          </a:xfrm>
          <a:prstGeom prst="rect">
            <a:avLst/>
          </a:prstGeom>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en-US">
                <a:solidFill>
                  <a:srgbClr val="333333"/>
                </a:solidFill>
                <a:latin typeface="Nunito Sans"/>
                <a:ea typeface="Nunito Sans"/>
                <a:cs typeface="Nunito Sans"/>
                <a:sym typeface="Nunito Sans"/>
              </a:rPr>
              <a:t>For regulations such as GDPR</a:t>
            </a:r>
            <a:endParaRPr b="1">
              <a:solidFill>
                <a:srgbClr val="333333"/>
              </a:solidFill>
              <a:latin typeface="Nunito Sans"/>
              <a:ea typeface="Nunito Sans"/>
              <a:cs typeface="Nunito Sans"/>
              <a:sym typeface="Nunito Sans"/>
            </a:endParaRPr>
          </a:p>
        </p:txBody>
      </p:sp>
      <p:sp>
        <p:nvSpPr>
          <p:cNvPr id="820" name="Google Shape;820;p90"/>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91"/>
          <p:cNvSpPr txBox="1"/>
          <p:nvPr>
            <p:ph type="title"/>
          </p:nvPr>
        </p:nvSpPr>
        <p:spPr>
          <a:xfrm>
            <a:off x="898600" y="840200"/>
            <a:ext cx="7467600" cy="420600"/>
          </a:xfrm>
          <a:prstGeom prst="rect">
            <a:avLst/>
          </a:prstGeom>
          <a:noFill/>
          <a:ln>
            <a:noFill/>
          </a:ln>
        </p:spPr>
        <p:txBody>
          <a:bodyPr anchorCtr="0" anchor="ctr" bIns="45700" lIns="91425" spcFirstLastPara="1" rIns="91425" wrap="square" tIns="45700">
            <a:noAutofit/>
          </a:bodyPr>
          <a:lstStyle/>
          <a:p>
            <a:pPr indent="0" lvl="0" marL="0" rtl="0" algn="l">
              <a:lnSpc>
                <a:spcPct val="136752"/>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USER CONSENT MANAGEMENT</a:t>
            </a:r>
            <a:endParaRPr sz="2340"/>
          </a:p>
        </p:txBody>
      </p:sp>
      <p:sp>
        <p:nvSpPr>
          <p:cNvPr id="826" name="Google Shape;826;p91"/>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827" name="Google Shape;827;p91"/>
          <p:cNvSpPr txBox="1"/>
          <p:nvPr>
            <p:ph idx="2" type="body"/>
          </p:nvPr>
        </p:nvSpPr>
        <p:spPr>
          <a:xfrm>
            <a:off x="981125" y="1678650"/>
            <a:ext cx="5807400" cy="2824800"/>
          </a:xfrm>
          <a:prstGeom prst="rect">
            <a:avLst/>
          </a:prstGeom>
          <a:noFill/>
          <a:ln>
            <a:noFill/>
          </a:ln>
        </p:spPr>
        <p:txBody>
          <a:bodyPr anchorCtr="0" anchor="t" bIns="45700" lIns="91425" spcFirstLastPara="1" rIns="91425" wrap="square" tIns="45700">
            <a:noAutofit/>
          </a:bodyPr>
          <a:lstStyle/>
          <a:p>
            <a:pPr indent="-323850" lvl="0" marL="342900" rtl="0" algn="l">
              <a:lnSpc>
                <a:spcPct val="115000"/>
              </a:lnSpc>
              <a:spcBef>
                <a:spcPts val="0"/>
              </a:spcBef>
              <a:spcAft>
                <a:spcPts val="0"/>
              </a:spcAft>
              <a:buClr>
                <a:srgbClr val="FF5000"/>
              </a:buClr>
              <a:buSzPts val="1400"/>
              <a:buFont typeface="Nunito Sans"/>
              <a:buChar char="■"/>
            </a:pPr>
            <a:r>
              <a:rPr lang="en-US" sz="1400">
                <a:solidFill>
                  <a:srgbClr val="24292E"/>
                </a:solidFill>
              </a:rPr>
              <a:t>For Single Sign on - </a:t>
            </a:r>
            <a:r>
              <a:rPr lang="en-US" sz="1400">
                <a:solidFill>
                  <a:srgbClr val="24292E"/>
                </a:solidFill>
              </a:rPr>
              <a:t>Provides users with choice and control over sharing their personal data.</a:t>
            </a:r>
            <a:endParaRPr sz="1400">
              <a:solidFill>
                <a:srgbClr val="24292E"/>
              </a:solidFill>
            </a:endParaRPr>
          </a:p>
          <a:p>
            <a:pPr indent="-323850" lvl="0" marL="342900" rtl="0" algn="l">
              <a:lnSpc>
                <a:spcPct val="115000"/>
              </a:lnSpc>
              <a:spcBef>
                <a:spcPts val="0"/>
              </a:spcBef>
              <a:spcAft>
                <a:spcPts val="0"/>
              </a:spcAft>
              <a:buClr>
                <a:srgbClr val="FF5000"/>
              </a:buClr>
              <a:buSzPts val="1400"/>
              <a:buFont typeface="Nunito Sans"/>
              <a:buChar char="■"/>
            </a:pPr>
            <a:r>
              <a:rPr lang="en-US" sz="1400">
                <a:solidFill>
                  <a:srgbClr val="24292E"/>
                </a:solidFill>
              </a:rPr>
              <a:t>For Self Sign up - </a:t>
            </a:r>
            <a:r>
              <a:rPr lang="en-US" sz="1400">
                <a:solidFill>
                  <a:srgbClr val="24292E"/>
                </a:solidFill>
              </a:rPr>
              <a:t>Capability to provide consent when a user self registers to WSO2 Identity Server.</a:t>
            </a:r>
            <a:endParaRPr sz="1400">
              <a:solidFill>
                <a:srgbClr val="24292E"/>
              </a:solidFill>
            </a:endParaRPr>
          </a:p>
          <a:p>
            <a:pPr indent="-323850" lvl="0" marL="342900" rtl="0" algn="l">
              <a:lnSpc>
                <a:spcPct val="115000"/>
              </a:lnSpc>
              <a:spcBef>
                <a:spcPts val="0"/>
              </a:spcBef>
              <a:spcAft>
                <a:spcPts val="0"/>
              </a:spcAft>
              <a:buClr>
                <a:srgbClr val="FF5000"/>
              </a:buClr>
              <a:buSzPts val="1400"/>
              <a:buFont typeface="Nunito Sans"/>
              <a:buChar char="■"/>
            </a:pPr>
            <a:r>
              <a:rPr lang="en-US" sz="1400">
                <a:solidFill>
                  <a:srgbClr val="24292E"/>
                </a:solidFill>
              </a:rPr>
              <a:t>User Consent in OIDC - Integrating User Consent Management into OpenID connect Authorization Code and Implicit flow.</a:t>
            </a:r>
            <a:endParaRPr sz="1400">
              <a:solidFill>
                <a:srgbClr val="24292E"/>
              </a:solidFill>
            </a:endParaRPr>
          </a:p>
          <a:p>
            <a:pPr indent="-323850" lvl="0" marL="342900" rtl="0" algn="l">
              <a:lnSpc>
                <a:spcPct val="115000"/>
              </a:lnSpc>
              <a:spcBef>
                <a:spcPts val="0"/>
              </a:spcBef>
              <a:spcAft>
                <a:spcPts val="0"/>
              </a:spcAft>
              <a:buClr>
                <a:srgbClr val="FF5000"/>
              </a:buClr>
              <a:buSzPts val="1400"/>
              <a:buFont typeface="Noto Sans Symbols"/>
              <a:buChar char="■"/>
            </a:pPr>
            <a:r>
              <a:rPr lang="en-US" sz="1400">
                <a:solidFill>
                  <a:srgbClr val="24292E"/>
                </a:solidFill>
              </a:rPr>
              <a:t>Consent purposes management - </a:t>
            </a:r>
            <a:r>
              <a:rPr lang="en-US" sz="1400">
                <a:solidFill>
                  <a:srgbClr val="24292E"/>
                </a:solidFill>
                <a:highlight>
                  <a:schemeClr val="lt1"/>
                </a:highlight>
              </a:rPr>
              <a:t>An interactive UI to manage consent purposes/PII categories.</a:t>
            </a:r>
            <a:endParaRPr sz="1400">
              <a:solidFill>
                <a:srgbClr val="24292E"/>
              </a:solidFill>
              <a:highlight>
                <a:schemeClr val="lt1"/>
              </a:highlight>
            </a:endParaRPr>
          </a:p>
          <a:p>
            <a:pPr indent="-323850" lvl="0" marL="342900" rtl="0" algn="l">
              <a:lnSpc>
                <a:spcPct val="115000"/>
              </a:lnSpc>
              <a:spcBef>
                <a:spcPts val="0"/>
              </a:spcBef>
              <a:spcAft>
                <a:spcPts val="0"/>
              </a:spcAft>
              <a:buClr>
                <a:srgbClr val="FF5000"/>
              </a:buClr>
              <a:buSzPts val="1400"/>
              <a:buFont typeface="Noto Sans Symbols"/>
              <a:buChar char="■"/>
            </a:pPr>
            <a:r>
              <a:rPr lang="en-US" sz="1400">
                <a:solidFill>
                  <a:srgbClr val="24292E"/>
                </a:solidFill>
                <a:highlight>
                  <a:schemeClr val="lt1"/>
                </a:highlight>
              </a:rPr>
              <a:t>Consent management API - </a:t>
            </a:r>
            <a:r>
              <a:rPr lang="en-US" sz="1400">
                <a:solidFill>
                  <a:srgbClr val="24292E"/>
                </a:solidFill>
              </a:rPr>
              <a:t>Comprehensive RESTful API which supports Kantara consent management specification. With the use of this API,  you can enable consent management for any application without being vendor lock.</a:t>
            </a:r>
            <a:endParaRPr sz="1400">
              <a:solidFill>
                <a:srgbClr val="24292E"/>
              </a:solidFill>
              <a:highlight>
                <a:schemeClr val="lt1"/>
              </a:highlight>
            </a:endParaRPr>
          </a:p>
          <a:p>
            <a:pPr indent="0" lvl="0" marL="0" rtl="0" algn="l">
              <a:lnSpc>
                <a:spcPct val="115000"/>
              </a:lnSpc>
              <a:spcBef>
                <a:spcPts val="1200"/>
              </a:spcBef>
              <a:spcAft>
                <a:spcPts val="0"/>
              </a:spcAft>
              <a:buNone/>
            </a:pPr>
            <a:r>
              <a:t/>
            </a:r>
            <a:endParaRPr sz="1400">
              <a:solidFill>
                <a:srgbClr val="24292E"/>
              </a:solidFill>
            </a:endParaRPr>
          </a:p>
          <a:p>
            <a:pPr indent="0" lvl="0" marL="0" marR="0" rtl="0" algn="l">
              <a:lnSpc>
                <a:spcPct val="115000"/>
              </a:lnSpc>
              <a:spcBef>
                <a:spcPts val="1200"/>
              </a:spcBef>
              <a:spcAft>
                <a:spcPts val="600"/>
              </a:spcAft>
              <a:buNone/>
            </a:pPr>
            <a:r>
              <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92"/>
          <p:cNvSpPr txBox="1"/>
          <p:nvPr>
            <p:ph type="title"/>
          </p:nvPr>
        </p:nvSpPr>
        <p:spPr>
          <a:xfrm>
            <a:off x="898600" y="840200"/>
            <a:ext cx="7467600" cy="420600"/>
          </a:xfrm>
          <a:prstGeom prst="rect">
            <a:avLst/>
          </a:prstGeom>
          <a:noFill/>
          <a:ln>
            <a:noFill/>
          </a:ln>
        </p:spPr>
        <p:txBody>
          <a:bodyPr anchorCtr="0" anchor="ctr" bIns="45700" lIns="91425" spcFirstLastPara="1" rIns="91425" wrap="square" tIns="45700">
            <a:noAutofit/>
          </a:bodyPr>
          <a:lstStyle/>
          <a:p>
            <a:pPr indent="0" lvl="0" marL="0" rtl="0" algn="l">
              <a:lnSpc>
                <a:spcPct val="136752"/>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PRIVACY TOOLKIT </a:t>
            </a:r>
            <a:endParaRPr sz="2340"/>
          </a:p>
        </p:txBody>
      </p:sp>
      <p:sp>
        <p:nvSpPr>
          <p:cNvPr id="833" name="Google Shape;833;p92"/>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834" name="Google Shape;834;p92"/>
          <p:cNvSpPr txBox="1"/>
          <p:nvPr>
            <p:ph idx="2" type="body"/>
          </p:nvPr>
        </p:nvSpPr>
        <p:spPr>
          <a:xfrm>
            <a:off x="981125" y="1678650"/>
            <a:ext cx="5807400" cy="2824800"/>
          </a:xfrm>
          <a:prstGeom prst="rect">
            <a:avLst/>
          </a:prstGeom>
          <a:noFill/>
          <a:ln>
            <a:noFill/>
          </a:ln>
        </p:spPr>
        <p:txBody>
          <a:bodyPr anchorCtr="0" anchor="t" bIns="45700" lIns="91425" spcFirstLastPara="1" rIns="91425" wrap="square" tIns="45700">
            <a:noAutofit/>
          </a:bodyPr>
          <a:lstStyle/>
          <a:p>
            <a:pPr indent="-336550" lvl="0" marL="342900" marR="0" rtl="0" algn="l">
              <a:lnSpc>
                <a:spcPct val="115000"/>
              </a:lnSpc>
              <a:spcBef>
                <a:spcPts val="0"/>
              </a:spcBef>
              <a:spcAft>
                <a:spcPts val="0"/>
              </a:spcAft>
              <a:buClr>
                <a:srgbClr val="FC4F00"/>
              </a:buClr>
              <a:buSzPts val="1600"/>
              <a:buFont typeface="Nunito Sans"/>
              <a:buChar char="■"/>
            </a:pPr>
            <a:r>
              <a:rPr lang="en-US" sz="1600">
                <a:solidFill>
                  <a:srgbClr val="24292E"/>
                </a:solidFill>
                <a:highlight>
                  <a:srgbClr val="FFFFFF"/>
                </a:highlight>
              </a:rPr>
              <a:t>Supports removing references to a deleted user's identity as and when required</a:t>
            </a:r>
            <a:endParaRPr sz="1600">
              <a:solidFill>
                <a:srgbClr val="24292E"/>
              </a:solidFill>
              <a:highlight>
                <a:srgbClr val="FFFFFF"/>
              </a:highlight>
            </a:endParaRPr>
          </a:p>
          <a:p>
            <a:pPr indent="-336550" lvl="0" marL="342900" marR="0" rtl="0" algn="l">
              <a:lnSpc>
                <a:spcPct val="115000"/>
              </a:lnSpc>
              <a:spcBef>
                <a:spcPts val="0"/>
              </a:spcBef>
              <a:spcAft>
                <a:spcPts val="0"/>
              </a:spcAft>
              <a:buClr>
                <a:srgbClr val="FC4F00"/>
              </a:buClr>
              <a:buSzPts val="1600"/>
              <a:buFont typeface="Noto Sans Symbols"/>
              <a:buChar char="■"/>
            </a:pPr>
            <a:r>
              <a:rPr lang="en-US" sz="1600">
                <a:solidFill>
                  <a:srgbClr val="24292E"/>
                </a:solidFill>
                <a:highlight>
                  <a:srgbClr val="FFFFFF"/>
                </a:highlight>
              </a:rPr>
              <a:t>Can be used to anonymize PII data scattered in databases connected to WSO2 Identity Server and scattered in log files. </a:t>
            </a:r>
            <a:endParaRPr sz="1600">
              <a:solidFill>
                <a:srgbClr val="24292E"/>
              </a:solidFill>
              <a:highlight>
                <a:srgbClr val="FFFFFF"/>
              </a:highlight>
            </a:endParaRPr>
          </a:p>
          <a:p>
            <a:pPr indent="-336550" lvl="0" marL="342900" marR="0" rtl="0" algn="l">
              <a:lnSpc>
                <a:spcPct val="115000"/>
              </a:lnSpc>
              <a:spcBef>
                <a:spcPts val="0"/>
              </a:spcBef>
              <a:spcAft>
                <a:spcPts val="0"/>
              </a:spcAft>
              <a:buClr>
                <a:srgbClr val="FC4F00"/>
              </a:buClr>
              <a:buSzPts val="1600"/>
              <a:buFont typeface="Noto Sans Symbols"/>
              <a:buChar char="■"/>
            </a:pPr>
            <a:r>
              <a:rPr lang="en-US" sz="1600">
                <a:solidFill>
                  <a:srgbClr val="24292E"/>
                </a:solidFill>
                <a:highlight>
                  <a:srgbClr val="FFFFFF"/>
                </a:highlight>
              </a:rPr>
              <a:t>Can be extended to support custom components deployed in WSO2 Identity Server </a:t>
            </a:r>
            <a:endParaRPr sz="1600">
              <a:solidFill>
                <a:srgbClr val="24292E"/>
              </a:solidFill>
              <a:highlight>
                <a:srgbClr val="FFFFFF"/>
              </a:highlight>
            </a:endParaRPr>
          </a:p>
          <a:p>
            <a:pPr indent="0" lvl="0" marL="0" marR="0" rtl="0" algn="l">
              <a:lnSpc>
                <a:spcPct val="115000"/>
              </a:lnSpc>
              <a:spcBef>
                <a:spcPts val="600"/>
              </a:spcBef>
              <a:spcAft>
                <a:spcPts val="600"/>
              </a:spcAft>
              <a:buNone/>
            </a:pPr>
            <a:r>
              <a:rPr lang="en-US" sz="1600"/>
              <a:t>	</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93"/>
          <p:cNvSpPr txBox="1"/>
          <p:nvPr>
            <p:ph type="title"/>
          </p:nvPr>
        </p:nvSpPr>
        <p:spPr>
          <a:xfrm>
            <a:off x="898600" y="480600"/>
            <a:ext cx="7467600" cy="780300"/>
          </a:xfrm>
          <a:prstGeom prst="rect">
            <a:avLst/>
          </a:prstGeom>
          <a:noFill/>
          <a:ln>
            <a:noFill/>
          </a:ln>
        </p:spPr>
        <p:txBody>
          <a:bodyPr anchorCtr="0" anchor="ctr" bIns="45700" lIns="91425" spcFirstLastPara="1" rIns="91425" wrap="square" tIns="45700">
            <a:noAutofit/>
          </a:bodyPr>
          <a:lstStyle/>
          <a:p>
            <a:pPr indent="0" lvl="0" marL="0" rtl="0" algn="l">
              <a:lnSpc>
                <a:spcPct val="136752"/>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PERSONAL INFORMATION EXPORT CAPABILITY</a:t>
            </a:r>
            <a:endParaRPr sz="2340"/>
          </a:p>
        </p:txBody>
      </p:sp>
      <p:sp>
        <p:nvSpPr>
          <p:cNvPr id="840" name="Google Shape;840;p93"/>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841" name="Google Shape;841;p93"/>
          <p:cNvSpPr txBox="1"/>
          <p:nvPr>
            <p:ph idx="2" type="body"/>
          </p:nvPr>
        </p:nvSpPr>
        <p:spPr>
          <a:xfrm>
            <a:off x="981125" y="1678650"/>
            <a:ext cx="5807400" cy="2824800"/>
          </a:xfrm>
          <a:prstGeom prst="rect">
            <a:avLst/>
          </a:prstGeom>
          <a:noFill/>
          <a:ln>
            <a:noFill/>
          </a:ln>
        </p:spPr>
        <p:txBody>
          <a:bodyPr anchorCtr="0" anchor="t" bIns="45700" lIns="91425" spcFirstLastPara="1" rIns="91425" wrap="square" tIns="45700">
            <a:noAutofit/>
          </a:bodyPr>
          <a:lstStyle/>
          <a:p>
            <a:pPr indent="-323850" lvl="0" marL="342900" rtl="0" algn="l">
              <a:lnSpc>
                <a:spcPct val="158000"/>
              </a:lnSpc>
              <a:spcBef>
                <a:spcPts val="2100"/>
              </a:spcBef>
              <a:spcAft>
                <a:spcPts val="0"/>
              </a:spcAft>
              <a:buClr>
                <a:srgbClr val="FF5000"/>
              </a:buClr>
              <a:buSzPts val="1400"/>
              <a:buFont typeface="Nunito Sans"/>
              <a:buChar char="■"/>
            </a:pPr>
            <a:r>
              <a:rPr lang="en-US" sz="1400">
                <a:solidFill>
                  <a:schemeClr val="dk1"/>
                </a:solidFill>
              </a:rPr>
              <a:t>Personal data export API can be used to download individuals profiles stored in WSO2 IS in a machine readable, structured and well known JSON format</a:t>
            </a:r>
            <a:endParaRPr sz="1400">
              <a:solidFill>
                <a:schemeClr val="dk1"/>
              </a:solidFill>
            </a:endParaRPr>
          </a:p>
          <a:p>
            <a:pPr indent="-323850" lvl="0" marL="342900" rtl="0" algn="l">
              <a:lnSpc>
                <a:spcPct val="158000"/>
              </a:lnSpc>
              <a:spcBef>
                <a:spcPts val="2100"/>
              </a:spcBef>
              <a:spcAft>
                <a:spcPts val="0"/>
              </a:spcAft>
              <a:buClr>
                <a:srgbClr val="FF5000"/>
              </a:buClr>
              <a:buSzPts val="1400"/>
              <a:buFont typeface="Noto Sans Symbols"/>
              <a:buChar char="■"/>
            </a:pPr>
            <a:r>
              <a:rPr lang="en-US" sz="1400">
                <a:solidFill>
                  <a:schemeClr val="dk1"/>
                </a:solidFill>
              </a:rPr>
              <a:t>Individual can download these profiles by login to self-care user portal or organization can facilitate individual by integrating existing applications/portals with RESTful Personal data export API exposed by WSO2 IS.</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rgbClr val="24292E"/>
              </a:solidFill>
              <a:highlight>
                <a:srgbClr val="FFFFFF"/>
              </a:highlight>
            </a:endParaRPr>
          </a:p>
          <a:p>
            <a:pPr indent="0" lvl="0" marL="0" rtl="0" algn="l">
              <a:lnSpc>
                <a:spcPct val="115000"/>
              </a:lnSpc>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rgbClr val="24292E"/>
              </a:solidFill>
            </a:endParaRPr>
          </a:p>
          <a:p>
            <a:pPr indent="0" lvl="0" marL="0" marR="0" rtl="0" algn="l">
              <a:lnSpc>
                <a:spcPct val="115000"/>
              </a:lnSpc>
              <a:spcBef>
                <a:spcPts val="1200"/>
              </a:spcBef>
              <a:spcAft>
                <a:spcPts val="600"/>
              </a:spcAft>
              <a:buNone/>
            </a:pPr>
            <a:r>
              <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4"/>
          <p:cNvSpPr txBox="1"/>
          <p:nvPr>
            <p:ph type="ctrTitle"/>
          </p:nvPr>
        </p:nvSpPr>
        <p:spPr>
          <a:xfrm>
            <a:off x="963000" y="176360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Identity</a:t>
            </a:r>
            <a:r>
              <a:rPr lang="en-US" sz="4200">
                <a:solidFill>
                  <a:srgbClr val="FFFFFF"/>
                </a:solidFill>
              </a:rPr>
              <a:t> </a:t>
            </a:r>
            <a:r>
              <a:rPr lang="en-US" sz="4200">
                <a:solidFill>
                  <a:srgbClr val="FFFFFF"/>
                </a:solidFill>
              </a:rPr>
              <a:t>Analytics</a:t>
            </a:r>
            <a:endParaRPr sz="4200">
              <a:solidFill>
                <a:srgbClr val="FFFFFF"/>
              </a:solidFill>
            </a:endParaRPr>
          </a:p>
        </p:txBody>
      </p:sp>
      <p:sp>
        <p:nvSpPr>
          <p:cNvPr id="848" name="Google Shape;848;p94"/>
          <p:cNvSpPr txBox="1"/>
          <p:nvPr>
            <p:ph idx="1" type="subTitle"/>
          </p:nvPr>
        </p:nvSpPr>
        <p:spPr>
          <a:xfrm>
            <a:off x="872125" y="2882725"/>
            <a:ext cx="7629300" cy="559500"/>
          </a:xfrm>
          <a:prstGeom prst="rect">
            <a:avLst/>
          </a:prstGeom>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en-US">
                <a:solidFill>
                  <a:srgbClr val="333333"/>
                </a:solidFill>
                <a:latin typeface="Nunito Sans"/>
                <a:ea typeface="Nunito Sans"/>
                <a:cs typeface="Nunito Sans"/>
                <a:sym typeface="Nunito Sans"/>
              </a:rPr>
              <a:t>Know what’s happening around you as and when it happens</a:t>
            </a:r>
            <a:endParaRPr b="1">
              <a:solidFill>
                <a:srgbClr val="333333"/>
              </a:solidFill>
              <a:latin typeface="Nunito Sans"/>
              <a:ea typeface="Nunito Sans"/>
              <a:cs typeface="Nunito Sans"/>
              <a:sym typeface="Nunito Sans"/>
            </a:endParaRPr>
          </a:p>
        </p:txBody>
      </p:sp>
      <p:sp>
        <p:nvSpPr>
          <p:cNvPr id="849" name="Google Shape;849;p94"/>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5"/>
          <p:cNvSpPr txBox="1"/>
          <p:nvPr>
            <p:ph type="title"/>
          </p:nvPr>
        </p:nvSpPr>
        <p:spPr>
          <a:xfrm>
            <a:off x="898600" y="767150"/>
            <a:ext cx="7467600" cy="570000"/>
          </a:xfrm>
          <a:prstGeom prst="rect">
            <a:avLst/>
          </a:prstGeom>
          <a:noFill/>
          <a:ln>
            <a:noFill/>
          </a:ln>
        </p:spPr>
        <p:txBody>
          <a:bodyPr anchorCtr="0" anchor="ctr" bIns="45700" lIns="91425" spcFirstLastPara="1" rIns="91425" wrap="square" tIns="45700">
            <a:noAutofit/>
          </a:bodyPr>
          <a:lstStyle/>
          <a:p>
            <a:pPr indent="0" lvl="0" marL="0" marR="0" rtl="0" algn="l">
              <a:lnSpc>
                <a:spcPct val="136752"/>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ANALYTICS, ALERTS &amp; AUDIT-TRAIL</a:t>
            </a:r>
            <a:endParaRPr i="0" u="none" cap="none" strike="noStrike">
              <a:solidFill>
                <a:srgbClr val="FF5000"/>
              </a:solidFill>
              <a:latin typeface="Nunito Sans ExtraBold"/>
              <a:ea typeface="Nunito Sans ExtraBold"/>
              <a:cs typeface="Nunito Sans ExtraBold"/>
              <a:sym typeface="Nunito Sans ExtraBold"/>
            </a:endParaRPr>
          </a:p>
        </p:txBody>
      </p:sp>
      <p:sp>
        <p:nvSpPr>
          <p:cNvPr id="855" name="Google Shape;855;p95"/>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856" name="Google Shape;856;p95"/>
          <p:cNvSpPr txBox="1"/>
          <p:nvPr>
            <p:ph idx="1" type="body"/>
          </p:nvPr>
        </p:nvSpPr>
        <p:spPr>
          <a:xfrm>
            <a:off x="882850" y="1200150"/>
            <a:ext cx="7499100" cy="202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Dashboards for security analytics and monitoring</a:t>
            </a:r>
            <a:endParaRPr b="1" i="0" sz="1600" u="none" cap="none" strike="noStrike">
              <a:solidFill>
                <a:srgbClr val="001E5F"/>
              </a:solidFill>
            </a:endParaRPr>
          </a:p>
        </p:txBody>
      </p:sp>
      <p:pic>
        <p:nvPicPr>
          <p:cNvPr descr="analytics.png" id="857" name="Google Shape;857;p95"/>
          <p:cNvPicPr preferRelativeResize="0"/>
          <p:nvPr/>
        </p:nvPicPr>
        <p:blipFill>
          <a:blip r:embed="rId3">
            <a:alphaModFix/>
          </a:blip>
          <a:stretch>
            <a:fillRect/>
          </a:stretch>
        </p:blipFill>
        <p:spPr>
          <a:xfrm>
            <a:off x="1777700" y="1581150"/>
            <a:ext cx="5432111" cy="340994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96"/>
          <p:cNvSpPr txBox="1"/>
          <p:nvPr>
            <p:ph type="title"/>
          </p:nvPr>
        </p:nvSpPr>
        <p:spPr>
          <a:xfrm>
            <a:off x="898600" y="832900"/>
            <a:ext cx="7467600" cy="428100"/>
          </a:xfrm>
          <a:prstGeom prst="rect">
            <a:avLst/>
          </a:prstGeom>
          <a:noFill/>
          <a:ln>
            <a:noFill/>
          </a:ln>
        </p:spPr>
        <p:txBody>
          <a:bodyPr anchorCtr="0" anchor="ctr" bIns="45700" lIns="91425" spcFirstLastPara="1" rIns="91425" wrap="square" tIns="45700">
            <a:noAutofit/>
          </a:bodyPr>
          <a:lstStyle/>
          <a:p>
            <a:pPr indent="0" lvl="0" marL="0" rtl="0" algn="l">
              <a:lnSpc>
                <a:spcPct val="136752"/>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ANALYTICS, ALERTS &amp; AUDIT-TRAIL</a:t>
            </a:r>
            <a:endParaRPr sz="2340"/>
          </a:p>
        </p:txBody>
      </p:sp>
      <p:sp>
        <p:nvSpPr>
          <p:cNvPr id="863" name="Google Shape;863;p96"/>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864" name="Google Shape;864;p96"/>
          <p:cNvSpPr txBox="1"/>
          <p:nvPr>
            <p:ph idx="1" type="body"/>
          </p:nvPr>
        </p:nvSpPr>
        <p:spPr>
          <a:xfrm>
            <a:off x="882850" y="1200150"/>
            <a:ext cx="7499100" cy="202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Dashboards for security analytics and monitoring</a:t>
            </a:r>
            <a:endParaRPr b="1" i="0" sz="1600" u="none" cap="none" strike="noStrike">
              <a:solidFill>
                <a:srgbClr val="001E5F"/>
              </a:solidFill>
            </a:endParaRPr>
          </a:p>
        </p:txBody>
      </p:sp>
      <p:pic>
        <p:nvPicPr>
          <p:cNvPr descr="screen.png" id="865" name="Google Shape;865;p96"/>
          <p:cNvPicPr preferRelativeResize="0"/>
          <p:nvPr/>
        </p:nvPicPr>
        <p:blipFill>
          <a:blip r:embed="rId3">
            <a:alphaModFix/>
          </a:blip>
          <a:stretch>
            <a:fillRect/>
          </a:stretch>
        </p:blipFill>
        <p:spPr>
          <a:xfrm>
            <a:off x="604354" y="1596400"/>
            <a:ext cx="8136997" cy="302849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97"/>
          <p:cNvSpPr txBox="1"/>
          <p:nvPr>
            <p:ph type="title"/>
          </p:nvPr>
        </p:nvSpPr>
        <p:spPr>
          <a:xfrm>
            <a:off x="898600" y="840200"/>
            <a:ext cx="7467600" cy="420600"/>
          </a:xfrm>
          <a:prstGeom prst="rect">
            <a:avLst/>
          </a:prstGeom>
          <a:noFill/>
          <a:ln>
            <a:noFill/>
          </a:ln>
        </p:spPr>
        <p:txBody>
          <a:bodyPr anchorCtr="0" anchor="ctr" bIns="45700" lIns="91425" spcFirstLastPara="1" rIns="91425" wrap="square" tIns="45700">
            <a:noAutofit/>
          </a:bodyPr>
          <a:lstStyle/>
          <a:p>
            <a:pPr indent="0" lvl="0" marL="0" rtl="0" algn="l">
              <a:lnSpc>
                <a:spcPct val="136752"/>
              </a:lnSpc>
              <a:spcBef>
                <a:spcPts val="0"/>
              </a:spcBef>
              <a:spcAft>
                <a:spcPts val="0"/>
              </a:spcAft>
              <a:buClr>
                <a:srgbClr val="FF5000"/>
              </a:buClr>
              <a:buFont typeface="Nunito Sans"/>
              <a:buNone/>
            </a:pPr>
            <a:r>
              <a:rPr lang="en-US">
                <a:latin typeface="Nunito Sans ExtraBold"/>
                <a:ea typeface="Nunito Sans ExtraBold"/>
                <a:cs typeface="Nunito Sans ExtraBold"/>
                <a:sym typeface="Nunito Sans ExtraBold"/>
              </a:rPr>
              <a:t>ANALYTICS, ALERTS &amp; AUDIT</a:t>
            </a:r>
            <a:r>
              <a:rPr lang="en-US">
                <a:latin typeface="Nunito Sans ExtraBold"/>
                <a:ea typeface="Nunito Sans ExtraBold"/>
                <a:cs typeface="Nunito Sans ExtraBold"/>
                <a:sym typeface="Nunito Sans ExtraBold"/>
              </a:rPr>
              <a:t>-</a:t>
            </a:r>
            <a:r>
              <a:rPr lang="en-US">
                <a:latin typeface="Nunito Sans ExtraBold"/>
                <a:ea typeface="Nunito Sans ExtraBold"/>
                <a:cs typeface="Nunito Sans ExtraBold"/>
                <a:sym typeface="Nunito Sans ExtraBold"/>
              </a:rPr>
              <a:t>TRAIL</a:t>
            </a:r>
            <a:endParaRPr sz="2340"/>
          </a:p>
        </p:txBody>
      </p:sp>
      <p:sp>
        <p:nvSpPr>
          <p:cNvPr id="871" name="Google Shape;871;p97"/>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872" name="Google Shape;872;p97"/>
          <p:cNvSpPr txBox="1"/>
          <p:nvPr>
            <p:ph idx="1" type="body"/>
          </p:nvPr>
        </p:nvSpPr>
        <p:spPr>
          <a:xfrm>
            <a:off x="882850" y="1200150"/>
            <a:ext cx="7499100" cy="21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1E5F"/>
              </a:buClr>
              <a:buFont typeface="Arial"/>
              <a:buNone/>
            </a:pPr>
            <a:r>
              <a:rPr b="1" lang="en-US" sz="1600">
                <a:solidFill>
                  <a:srgbClr val="001E5F"/>
                </a:solidFill>
              </a:rPr>
              <a:t>Dashboards for security analytics and monitoring</a:t>
            </a:r>
            <a:endParaRPr b="1" i="0" sz="1600" u="none" cap="none" strike="noStrike">
              <a:solidFill>
                <a:srgbClr val="001E5F"/>
              </a:solidFill>
            </a:endParaRPr>
          </a:p>
        </p:txBody>
      </p:sp>
      <p:sp>
        <p:nvSpPr>
          <p:cNvPr id="873" name="Google Shape;873;p97"/>
          <p:cNvSpPr txBox="1"/>
          <p:nvPr>
            <p:ph idx="2" type="body"/>
          </p:nvPr>
        </p:nvSpPr>
        <p:spPr>
          <a:xfrm>
            <a:off x="981125" y="1678650"/>
            <a:ext cx="5807400" cy="28248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15000"/>
              </a:lnSpc>
              <a:spcBef>
                <a:spcPts val="0"/>
              </a:spcBef>
              <a:spcAft>
                <a:spcPts val="0"/>
              </a:spcAft>
              <a:buClr>
                <a:srgbClr val="FC4F00"/>
              </a:buClr>
              <a:buSzPts val="1400"/>
              <a:buFont typeface="Noto Sans Symbols"/>
              <a:buChar char="■"/>
            </a:pPr>
            <a:r>
              <a:rPr lang="en-US" sz="1400"/>
              <a:t>Analytics</a:t>
            </a:r>
            <a:endParaRPr sz="1400"/>
          </a:p>
          <a:p>
            <a:pPr indent="0" lvl="0" marL="457200" marR="0" rtl="0" algn="l">
              <a:lnSpc>
                <a:spcPct val="115000"/>
              </a:lnSpc>
              <a:spcBef>
                <a:spcPts val="600"/>
              </a:spcBef>
              <a:spcAft>
                <a:spcPts val="0"/>
              </a:spcAft>
              <a:buNone/>
            </a:pPr>
            <a:r>
              <a:rPr lang="en-US" sz="1400"/>
              <a:t>  Local login requests</a:t>
            </a:r>
            <a:endParaRPr sz="1400"/>
          </a:p>
          <a:p>
            <a:pPr indent="0" lvl="0" marL="457200" marR="0" rtl="0" algn="l">
              <a:lnSpc>
                <a:spcPct val="115000"/>
              </a:lnSpc>
              <a:spcBef>
                <a:spcPts val="600"/>
              </a:spcBef>
              <a:spcAft>
                <a:spcPts val="0"/>
              </a:spcAft>
              <a:buNone/>
            </a:pPr>
            <a:r>
              <a:rPr lang="en-US" sz="1400"/>
              <a:t>  Federated login requests</a:t>
            </a:r>
            <a:endParaRPr sz="1400"/>
          </a:p>
          <a:p>
            <a:pPr indent="0" lvl="0" marL="457200" marR="0" rtl="0" algn="l">
              <a:lnSpc>
                <a:spcPct val="115000"/>
              </a:lnSpc>
              <a:spcBef>
                <a:spcPts val="600"/>
              </a:spcBef>
              <a:spcAft>
                <a:spcPts val="0"/>
              </a:spcAft>
              <a:buNone/>
            </a:pPr>
            <a:r>
              <a:rPr lang="en-US" sz="1400"/>
              <a:t>  Logins by services provider</a:t>
            </a:r>
            <a:endParaRPr sz="1400"/>
          </a:p>
          <a:p>
            <a:pPr indent="-323850" lvl="0" marL="342900" rtl="0" algn="l">
              <a:lnSpc>
                <a:spcPct val="115000"/>
              </a:lnSpc>
              <a:spcBef>
                <a:spcPts val="1000"/>
              </a:spcBef>
              <a:spcAft>
                <a:spcPts val="0"/>
              </a:spcAft>
              <a:buClr>
                <a:srgbClr val="FC4F00"/>
              </a:buClr>
              <a:buSzPts val="1400"/>
              <a:buFont typeface="Noto Sans Symbols"/>
              <a:buChar char="■"/>
            </a:pPr>
            <a:r>
              <a:rPr lang="en-US" sz="1400"/>
              <a:t>Alerts</a:t>
            </a:r>
            <a:endParaRPr sz="1400"/>
          </a:p>
          <a:p>
            <a:pPr indent="0" lvl="1" marL="457200" rtl="0" algn="l">
              <a:lnSpc>
                <a:spcPct val="115000"/>
              </a:lnSpc>
              <a:spcBef>
                <a:spcPts val="1000"/>
              </a:spcBef>
              <a:spcAft>
                <a:spcPts val="0"/>
              </a:spcAft>
              <a:buClr>
                <a:srgbClr val="FC4F00"/>
              </a:buClr>
              <a:buSzPts val="1400"/>
              <a:buFont typeface="Noto Sans Symbols"/>
              <a:buNone/>
            </a:pPr>
            <a:r>
              <a:rPr lang="en-US" sz="1400">
                <a:solidFill>
                  <a:srgbClr val="505050"/>
                </a:solidFill>
              </a:rPr>
              <a:t>  Suspicious login attempts</a:t>
            </a:r>
            <a:endParaRPr sz="1400">
              <a:solidFill>
                <a:srgbClr val="505050"/>
              </a:solidFill>
            </a:endParaRPr>
          </a:p>
          <a:p>
            <a:pPr indent="0" lvl="0" marL="0" marR="0" rtl="0" algn="l">
              <a:lnSpc>
                <a:spcPct val="115000"/>
              </a:lnSpc>
              <a:spcBef>
                <a:spcPts val="600"/>
              </a:spcBef>
              <a:spcAft>
                <a:spcPts val="0"/>
              </a:spcAft>
              <a:buNone/>
            </a:pPr>
            <a:r>
              <a:rPr lang="en-US" sz="1400"/>
              <a:t>	  Long session</a:t>
            </a:r>
            <a:endParaRPr sz="1400"/>
          </a:p>
          <a:p>
            <a:pPr indent="0" lvl="0" marL="0" marR="0" rtl="0" algn="l">
              <a:lnSpc>
                <a:spcPct val="115000"/>
              </a:lnSpc>
              <a:spcBef>
                <a:spcPts val="600"/>
              </a:spcBef>
              <a:spcAft>
                <a:spcPts val="600"/>
              </a:spcAft>
              <a:buNone/>
            </a:pPr>
            <a:r>
              <a:rPr lang="en-US" sz="1400"/>
              <a:t>	</a:t>
            </a:r>
            <a:endParaRPr sz="1400"/>
          </a:p>
        </p:txBody>
      </p:sp>
      <p:pic>
        <p:nvPicPr>
          <p:cNvPr descr="Coparate presentation 2017-19.jpg" id="874" name="Google Shape;874;p97"/>
          <p:cNvPicPr preferRelativeResize="0"/>
          <p:nvPr/>
        </p:nvPicPr>
        <p:blipFill>
          <a:blip r:embed="rId3">
            <a:alphaModFix/>
          </a:blip>
          <a:stretch>
            <a:fillRect/>
          </a:stretch>
        </p:blipFill>
        <p:spPr>
          <a:xfrm>
            <a:off x="1382050" y="2149875"/>
            <a:ext cx="63259" cy="63725"/>
          </a:xfrm>
          <a:prstGeom prst="rect">
            <a:avLst/>
          </a:prstGeom>
          <a:noFill/>
          <a:ln>
            <a:noFill/>
          </a:ln>
        </p:spPr>
      </p:pic>
      <p:pic>
        <p:nvPicPr>
          <p:cNvPr descr="Coparate presentation 2017-19.jpg" id="875" name="Google Shape;875;p97"/>
          <p:cNvPicPr preferRelativeResize="0"/>
          <p:nvPr/>
        </p:nvPicPr>
        <p:blipFill>
          <a:blip r:embed="rId3">
            <a:alphaModFix/>
          </a:blip>
          <a:stretch>
            <a:fillRect/>
          </a:stretch>
        </p:blipFill>
        <p:spPr>
          <a:xfrm>
            <a:off x="1382050" y="2461700"/>
            <a:ext cx="63259" cy="63725"/>
          </a:xfrm>
          <a:prstGeom prst="rect">
            <a:avLst/>
          </a:prstGeom>
          <a:noFill/>
          <a:ln>
            <a:noFill/>
          </a:ln>
        </p:spPr>
      </p:pic>
      <p:pic>
        <p:nvPicPr>
          <p:cNvPr descr="Coparate presentation 2017-19.jpg" id="876" name="Google Shape;876;p97"/>
          <p:cNvPicPr preferRelativeResize="0"/>
          <p:nvPr/>
        </p:nvPicPr>
        <p:blipFill>
          <a:blip r:embed="rId3">
            <a:alphaModFix/>
          </a:blip>
          <a:stretch>
            <a:fillRect/>
          </a:stretch>
        </p:blipFill>
        <p:spPr>
          <a:xfrm>
            <a:off x="1382050" y="2764863"/>
            <a:ext cx="63259" cy="63725"/>
          </a:xfrm>
          <a:prstGeom prst="rect">
            <a:avLst/>
          </a:prstGeom>
          <a:noFill/>
          <a:ln>
            <a:noFill/>
          </a:ln>
        </p:spPr>
      </p:pic>
      <p:pic>
        <p:nvPicPr>
          <p:cNvPr descr="Coparate presentation 2017-19.jpg" id="877" name="Google Shape;877;p97"/>
          <p:cNvPicPr preferRelativeResize="0"/>
          <p:nvPr/>
        </p:nvPicPr>
        <p:blipFill>
          <a:blip r:embed="rId3">
            <a:alphaModFix/>
          </a:blip>
          <a:stretch>
            <a:fillRect/>
          </a:stretch>
        </p:blipFill>
        <p:spPr>
          <a:xfrm>
            <a:off x="1382050" y="3531500"/>
            <a:ext cx="63259" cy="63725"/>
          </a:xfrm>
          <a:prstGeom prst="rect">
            <a:avLst/>
          </a:prstGeom>
          <a:noFill/>
          <a:ln>
            <a:noFill/>
          </a:ln>
        </p:spPr>
      </p:pic>
      <p:pic>
        <p:nvPicPr>
          <p:cNvPr descr="Coparate presentation 2017-19.jpg" id="878" name="Google Shape;878;p97"/>
          <p:cNvPicPr preferRelativeResize="0"/>
          <p:nvPr/>
        </p:nvPicPr>
        <p:blipFill>
          <a:blip r:embed="rId3">
            <a:alphaModFix/>
          </a:blip>
          <a:stretch>
            <a:fillRect/>
          </a:stretch>
        </p:blipFill>
        <p:spPr>
          <a:xfrm>
            <a:off x="1382050" y="3843325"/>
            <a:ext cx="63259" cy="63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98"/>
          <p:cNvSpPr txBox="1"/>
          <p:nvPr>
            <p:ph type="ctrTitle"/>
          </p:nvPr>
        </p:nvSpPr>
        <p:spPr>
          <a:xfrm>
            <a:off x="963000" y="176360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Supporting Standards</a:t>
            </a:r>
            <a:endParaRPr sz="4200">
              <a:solidFill>
                <a:srgbClr val="FFFFFF"/>
              </a:solidFill>
            </a:endParaRPr>
          </a:p>
        </p:txBody>
      </p:sp>
      <p:sp>
        <p:nvSpPr>
          <p:cNvPr id="885" name="Google Shape;885;p98"/>
          <p:cNvSpPr txBox="1"/>
          <p:nvPr>
            <p:ph idx="1" type="subTitle"/>
          </p:nvPr>
        </p:nvSpPr>
        <p:spPr>
          <a:xfrm>
            <a:off x="1143000" y="2654126"/>
            <a:ext cx="6858000" cy="559500"/>
          </a:xfrm>
          <a:prstGeom prst="rect">
            <a:avLst/>
          </a:prstGeom>
        </p:spPr>
        <p:txBody>
          <a:bodyPr anchorCtr="0" anchor="ctr" bIns="91425" lIns="91425" spcFirstLastPara="1" rIns="91425" wrap="square" tIns="91425">
            <a:noAutofit/>
          </a:bodyPr>
          <a:lstStyle/>
          <a:p>
            <a:pPr indent="0" lvl="0" marL="0" rtl="0" algn="ctr">
              <a:lnSpc>
                <a:spcPct val="150000"/>
              </a:lnSpc>
              <a:spcBef>
                <a:spcPts val="1000"/>
              </a:spcBef>
              <a:spcAft>
                <a:spcPts val="0"/>
              </a:spcAft>
              <a:buNone/>
            </a:pPr>
            <a:r>
              <a:rPr b="1" lang="en-US">
                <a:solidFill>
                  <a:srgbClr val="333333"/>
                </a:solidFill>
                <a:latin typeface="Nunito Sans"/>
                <a:ea typeface="Nunito Sans"/>
                <a:cs typeface="Nunito Sans"/>
                <a:sym typeface="Nunito Sans"/>
              </a:rPr>
              <a:t>Support for Open Standards</a:t>
            </a:r>
            <a:endParaRPr b="1">
              <a:solidFill>
                <a:srgbClr val="333333"/>
              </a:solidFill>
              <a:latin typeface="Nunito Sans"/>
              <a:ea typeface="Nunito Sans"/>
              <a:cs typeface="Nunito Sans"/>
              <a:sym typeface="Nunito Sans"/>
            </a:endParaRPr>
          </a:p>
        </p:txBody>
      </p:sp>
      <p:sp>
        <p:nvSpPr>
          <p:cNvPr id="886" name="Google Shape;886;p98"/>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4"/>
          <p:cNvSpPr txBox="1"/>
          <p:nvPr>
            <p:ph type="title"/>
          </p:nvPr>
        </p:nvSpPr>
        <p:spPr>
          <a:xfrm>
            <a:off x="583800" y="1670350"/>
            <a:ext cx="8263800" cy="19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500"/>
              <a:t>WSO2 Identity Server</a:t>
            </a:r>
            <a:endParaRPr sz="35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99"/>
          <p:cNvSpPr txBox="1"/>
          <p:nvPr>
            <p:ph type="title"/>
          </p:nvPr>
        </p:nvSpPr>
        <p:spPr>
          <a:xfrm>
            <a:off x="891150" y="8191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ans ExtraBold"/>
                <a:ea typeface="Nunito Sans ExtraBold"/>
                <a:cs typeface="Nunito Sans ExtraBold"/>
                <a:sym typeface="Nunito Sans ExtraBold"/>
              </a:rPr>
              <a:t>SECURITY STANDARDS SUPPORTED</a:t>
            </a:r>
            <a:endParaRPr>
              <a:latin typeface="Nunito Sans ExtraBold"/>
              <a:ea typeface="Nunito Sans ExtraBold"/>
              <a:cs typeface="Nunito Sans ExtraBold"/>
              <a:sym typeface="Nunito Sans ExtraBold"/>
            </a:endParaRPr>
          </a:p>
        </p:txBody>
      </p:sp>
      <p:sp>
        <p:nvSpPr>
          <p:cNvPr id="893" name="Google Shape;893;p99"/>
          <p:cNvSpPr txBox="1"/>
          <p:nvPr>
            <p:ph idx="1" type="body"/>
          </p:nvPr>
        </p:nvSpPr>
        <p:spPr>
          <a:xfrm>
            <a:off x="838200" y="1885950"/>
            <a:ext cx="3909900" cy="259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a:t>SAML 2.0</a:t>
            </a:r>
            <a:endParaRPr/>
          </a:p>
          <a:p>
            <a:pPr indent="-330200" lvl="0" marL="457200" rtl="0" algn="l">
              <a:spcBef>
                <a:spcPts val="0"/>
              </a:spcBef>
              <a:spcAft>
                <a:spcPts val="0"/>
              </a:spcAft>
              <a:buSzPts val="1600"/>
              <a:buChar char="■"/>
            </a:pPr>
            <a:r>
              <a:rPr lang="en-US"/>
              <a:t>OpenID/OIDC</a:t>
            </a:r>
            <a:endParaRPr/>
          </a:p>
          <a:p>
            <a:pPr indent="-330200" lvl="0" marL="457200" rtl="0" algn="l">
              <a:spcBef>
                <a:spcPts val="0"/>
              </a:spcBef>
              <a:spcAft>
                <a:spcPts val="0"/>
              </a:spcAft>
              <a:buSzPts val="1600"/>
              <a:buChar char="■"/>
            </a:pPr>
            <a:r>
              <a:rPr lang="en-US"/>
              <a:t>SCIM</a:t>
            </a:r>
            <a:endParaRPr/>
          </a:p>
          <a:p>
            <a:pPr indent="-330200" lvl="0" marL="457200" rtl="0" algn="l">
              <a:spcBef>
                <a:spcPts val="0"/>
              </a:spcBef>
              <a:spcAft>
                <a:spcPts val="0"/>
              </a:spcAft>
              <a:buSzPts val="1600"/>
              <a:buChar char="■"/>
            </a:pPr>
            <a:r>
              <a:rPr lang="en-US"/>
              <a:t>XACML</a:t>
            </a:r>
            <a:endParaRPr/>
          </a:p>
          <a:p>
            <a:pPr indent="-330200" lvl="0" marL="457200" rtl="0" algn="l">
              <a:spcBef>
                <a:spcPts val="0"/>
              </a:spcBef>
              <a:spcAft>
                <a:spcPts val="0"/>
              </a:spcAft>
              <a:buSzPts val="1600"/>
              <a:buChar char="■"/>
            </a:pPr>
            <a:r>
              <a:rPr lang="en-US"/>
              <a:t>OAuth 1.0. and 2.0</a:t>
            </a:r>
            <a:endParaRPr/>
          </a:p>
        </p:txBody>
      </p:sp>
      <p:sp>
        <p:nvSpPr>
          <p:cNvPr id="894" name="Google Shape;894;p99"/>
          <p:cNvSpPr txBox="1"/>
          <p:nvPr>
            <p:ph idx="2" type="body"/>
          </p:nvPr>
        </p:nvSpPr>
        <p:spPr>
          <a:xfrm>
            <a:off x="891150" y="1154375"/>
            <a:ext cx="7467600" cy="244500"/>
          </a:xfrm>
          <a:prstGeom prst="rect">
            <a:avLst/>
          </a:prstGeom>
        </p:spPr>
        <p:txBody>
          <a:bodyPr anchorCtr="0" anchor="ctr" bIns="91425" lIns="91425" spcFirstLastPara="1" rIns="91425" wrap="square" tIns="91425">
            <a:noAutofit/>
          </a:bodyPr>
          <a:lstStyle/>
          <a:p>
            <a:pPr indent="0" lvl="0" marL="0" rtl="0" algn="l">
              <a:spcBef>
                <a:spcPts val="420"/>
              </a:spcBef>
              <a:spcAft>
                <a:spcPts val="0"/>
              </a:spcAft>
              <a:buNone/>
            </a:pPr>
            <a:r>
              <a:rPr b="1" lang="en-US" sz="1800">
                <a:solidFill>
                  <a:srgbClr val="001E5F"/>
                </a:solidFill>
              </a:rPr>
              <a:t>Open Interoperability </a:t>
            </a:r>
            <a:endParaRPr b="1" sz="1800">
              <a:solidFill>
                <a:srgbClr val="001E5F"/>
              </a:solidFill>
            </a:endParaRPr>
          </a:p>
        </p:txBody>
      </p:sp>
      <p:sp>
        <p:nvSpPr>
          <p:cNvPr id="895" name="Google Shape;895;p99"/>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96" name="Google Shape;896;p99"/>
          <p:cNvSpPr txBox="1"/>
          <p:nvPr>
            <p:ph idx="1" type="body"/>
          </p:nvPr>
        </p:nvSpPr>
        <p:spPr>
          <a:xfrm>
            <a:off x="4748100" y="1832913"/>
            <a:ext cx="4029300" cy="259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a:t>OpenAz</a:t>
            </a:r>
            <a:endParaRPr/>
          </a:p>
          <a:p>
            <a:pPr indent="-330200" lvl="0" marL="457200" rtl="0" algn="l">
              <a:spcBef>
                <a:spcPts val="0"/>
              </a:spcBef>
              <a:spcAft>
                <a:spcPts val="0"/>
              </a:spcAft>
              <a:buSzPts val="1600"/>
              <a:buChar char="■"/>
            </a:pPr>
            <a:r>
              <a:rPr lang="en-US"/>
              <a:t>WS-Security,WS-Policy and WS-Trust, WS-Federation</a:t>
            </a:r>
            <a:endParaRPr/>
          </a:p>
          <a:p>
            <a:pPr indent="-330200" lvl="0" marL="457200" rtl="0" algn="l">
              <a:spcBef>
                <a:spcPts val="0"/>
              </a:spcBef>
              <a:spcAft>
                <a:spcPts val="0"/>
              </a:spcAft>
              <a:buSzPts val="1600"/>
              <a:buChar char="■"/>
            </a:pPr>
            <a:r>
              <a:rPr lang="en-US"/>
              <a:t>FIDO U2F,UAF</a:t>
            </a:r>
            <a:endParaRPr/>
          </a:p>
          <a:p>
            <a:pPr indent="0" lvl="0" marL="0" rtl="0" algn="l">
              <a:spcBef>
                <a:spcPts val="600"/>
              </a:spcBef>
              <a:spcAft>
                <a:spcPts val="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00"/>
          <p:cNvSpPr txBox="1"/>
          <p:nvPr>
            <p:ph type="ctrTitle"/>
          </p:nvPr>
        </p:nvSpPr>
        <p:spPr>
          <a:xfrm>
            <a:off x="963000" y="176360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Securing APIs and  Microservices</a:t>
            </a:r>
            <a:endParaRPr sz="4200">
              <a:solidFill>
                <a:srgbClr val="FFFFFF"/>
              </a:solidFill>
            </a:endParaRPr>
          </a:p>
        </p:txBody>
      </p:sp>
      <p:sp>
        <p:nvSpPr>
          <p:cNvPr id="903" name="Google Shape;903;p100"/>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01"/>
          <p:cNvSpPr txBox="1"/>
          <p:nvPr>
            <p:ph type="title"/>
          </p:nvPr>
        </p:nvSpPr>
        <p:spPr>
          <a:xfrm>
            <a:off x="891150" y="8191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ans ExtraBold"/>
                <a:ea typeface="Nunito Sans ExtraBold"/>
                <a:cs typeface="Nunito Sans ExtraBold"/>
                <a:sym typeface="Nunito Sans ExtraBold"/>
              </a:rPr>
              <a:t>SECURING APIs</a:t>
            </a:r>
            <a:endParaRPr>
              <a:latin typeface="Nunito Sans ExtraBold"/>
              <a:ea typeface="Nunito Sans ExtraBold"/>
              <a:cs typeface="Nunito Sans ExtraBold"/>
              <a:sym typeface="Nunito Sans ExtraBold"/>
            </a:endParaRPr>
          </a:p>
        </p:txBody>
      </p:sp>
      <p:sp>
        <p:nvSpPr>
          <p:cNvPr id="910" name="Google Shape;910;p101"/>
          <p:cNvSpPr txBox="1"/>
          <p:nvPr>
            <p:ph idx="1" type="body"/>
          </p:nvPr>
        </p:nvSpPr>
        <p:spPr>
          <a:xfrm>
            <a:off x="838200" y="1796750"/>
            <a:ext cx="7173300" cy="2847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100"/>
              </a:spcBef>
              <a:spcAft>
                <a:spcPts val="0"/>
              </a:spcAft>
              <a:buClr>
                <a:srgbClr val="FC4F00"/>
              </a:buClr>
              <a:buSzPts val="1600"/>
              <a:buChar char="■"/>
            </a:pPr>
            <a:r>
              <a:rPr lang="en-US">
                <a:solidFill>
                  <a:schemeClr val="dk1"/>
                </a:solidFill>
              </a:rPr>
              <a:t>Delegated access control using OAuth2 and WS-Trust</a:t>
            </a:r>
            <a:endParaRPr/>
          </a:p>
          <a:p>
            <a:pPr indent="-330200" lvl="0" marL="457200" rtl="0" algn="l">
              <a:lnSpc>
                <a:spcPct val="115000"/>
              </a:lnSpc>
              <a:spcBef>
                <a:spcPts val="0"/>
              </a:spcBef>
              <a:spcAft>
                <a:spcPts val="0"/>
              </a:spcAft>
              <a:buClr>
                <a:srgbClr val="FC4F00"/>
              </a:buClr>
              <a:buSzPts val="1600"/>
              <a:buFont typeface="Nunito Sans"/>
              <a:buChar char="■"/>
            </a:pPr>
            <a:r>
              <a:rPr lang="en-US">
                <a:solidFill>
                  <a:schemeClr val="dk1"/>
                </a:solidFill>
              </a:rPr>
              <a:t>Support for SAML2 bearer grant type, JWT assertion grant type and NTLM-IWA grant type</a:t>
            </a:r>
            <a:endParaRPr>
              <a:solidFill>
                <a:schemeClr val="dk1"/>
              </a:solidFill>
            </a:endParaRPr>
          </a:p>
          <a:p>
            <a:pPr indent="-330200" lvl="0" marL="457200" rtl="0" algn="l">
              <a:lnSpc>
                <a:spcPct val="115000"/>
              </a:lnSpc>
              <a:spcBef>
                <a:spcPts val="0"/>
              </a:spcBef>
              <a:spcAft>
                <a:spcPts val="0"/>
              </a:spcAft>
              <a:buClr>
                <a:srgbClr val="FC4F00"/>
              </a:buClr>
              <a:buSzPts val="1600"/>
              <a:buFont typeface="Nunito Sans"/>
              <a:buChar char="■"/>
            </a:pPr>
            <a:r>
              <a:rPr lang="en-US">
                <a:solidFill>
                  <a:schemeClr val="dk1"/>
                </a:solidFill>
              </a:rPr>
              <a:t>OAuth2 token revocation support</a:t>
            </a:r>
            <a:endParaRPr/>
          </a:p>
          <a:p>
            <a:pPr indent="-330200" lvl="0" marL="457200" rtl="0" algn="l">
              <a:lnSpc>
                <a:spcPct val="115000"/>
              </a:lnSpc>
              <a:spcBef>
                <a:spcPts val="0"/>
              </a:spcBef>
              <a:spcAft>
                <a:spcPts val="0"/>
              </a:spcAft>
              <a:buClr>
                <a:srgbClr val="FC4F00"/>
              </a:buClr>
              <a:buSzPts val="1600"/>
              <a:buChar char="■"/>
            </a:pPr>
            <a:r>
              <a:rPr lang="en-US">
                <a:solidFill>
                  <a:schemeClr val="dk1"/>
                </a:solidFill>
              </a:rPr>
              <a:t>OAuth token introspection</a:t>
            </a:r>
            <a:endParaRPr/>
          </a:p>
          <a:p>
            <a:pPr indent="-330200" lvl="0" marL="457200" rtl="0" algn="l">
              <a:lnSpc>
                <a:spcPct val="115000"/>
              </a:lnSpc>
              <a:spcBef>
                <a:spcPts val="0"/>
              </a:spcBef>
              <a:spcAft>
                <a:spcPts val="0"/>
              </a:spcAft>
              <a:buClr>
                <a:srgbClr val="FC4F00"/>
              </a:buClr>
              <a:buSzPts val="1600"/>
              <a:buFont typeface="Nunito Sans"/>
              <a:buChar char="■"/>
            </a:pPr>
            <a:r>
              <a:rPr lang="en-US">
                <a:solidFill>
                  <a:schemeClr val="dk1"/>
                </a:solidFill>
              </a:rPr>
              <a:t>OAuth 2.0 form post response mode</a:t>
            </a:r>
            <a:endParaRPr>
              <a:solidFill>
                <a:schemeClr val="dk1"/>
              </a:solidFill>
            </a:endParaRPr>
          </a:p>
          <a:p>
            <a:pPr indent="-330200" lvl="0" marL="457200" rtl="0" algn="l">
              <a:lnSpc>
                <a:spcPct val="115000"/>
              </a:lnSpc>
              <a:spcBef>
                <a:spcPts val="0"/>
              </a:spcBef>
              <a:spcAft>
                <a:spcPts val="0"/>
              </a:spcAft>
              <a:buClr>
                <a:srgbClr val="FC4F00"/>
              </a:buClr>
              <a:buSzPts val="1600"/>
              <a:buFont typeface="Nunito Sans"/>
              <a:buChar char="■"/>
            </a:pPr>
            <a:r>
              <a:rPr lang="en-US">
                <a:solidFill>
                  <a:schemeClr val="dk1"/>
                </a:solidFill>
              </a:rPr>
              <a:t>Integrates with </a:t>
            </a:r>
            <a:r>
              <a:rPr lang="en-US" u="sng">
                <a:solidFill>
                  <a:schemeClr val="dk1"/>
                </a:solidFill>
                <a:hlinkClick r:id="rId3"/>
              </a:rPr>
              <a:t>WSO2 API Manager</a:t>
            </a:r>
            <a:r>
              <a:rPr lang="en-US">
                <a:solidFill>
                  <a:schemeClr val="dk1"/>
                </a:solidFill>
              </a:rPr>
              <a:t> for OAuth2 key management</a:t>
            </a:r>
            <a:endParaRPr>
              <a:solidFill>
                <a:schemeClr val="dk1"/>
              </a:solidFill>
            </a:endParaRPr>
          </a:p>
          <a:p>
            <a:pPr indent="0" lvl="0" marL="0" rtl="0" algn="l">
              <a:lnSpc>
                <a:spcPct val="115000"/>
              </a:lnSpc>
              <a:spcBef>
                <a:spcPts val="1100"/>
              </a:spcBef>
              <a:spcAft>
                <a:spcPts val="0"/>
              </a:spcAft>
              <a:buNone/>
            </a:pPr>
            <a:r>
              <a:t/>
            </a:r>
            <a:endParaRPr>
              <a:solidFill>
                <a:schemeClr val="dk1"/>
              </a:solidFill>
            </a:endParaRPr>
          </a:p>
          <a:p>
            <a:pPr indent="0" lvl="0" marL="0" rtl="0" algn="l">
              <a:spcBef>
                <a:spcPts val="1100"/>
              </a:spcBef>
              <a:spcAft>
                <a:spcPts val="600"/>
              </a:spcAft>
              <a:buNone/>
            </a:pPr>
            <a:r>
              <a:t/>
            </a:r>
            <a:endParaRPr/>
          </a:p>
        </p:txBody>
      </p:sp>
      <p:sp>
        <p:nvSpPr>
          <p:cNvPr id="911" name="Google Shape;911;p101"/>
          <p:cNvSpPr txBox="1"/>
          <p:nvPr>
            <p:ph idx="2" type="body"/>
          </p:nvPr>
        </p:nvSpPr>
        <p:spPr>
          <a:xfrm>
            <a:off x="891150" y="1183600"/>
            <a:ext cx="7467600" cy="215400"/>
          </a:xfrm>
          <a:prstGeom prst="rect">
            <a:avLst/>
          </a:prstGeom>
        </p:spPr>
        <p:txBody>
          <a:bodyPr anchorCtr="0" anchor="ctr" bIns="91425" lIns="91425" spcFirstLastPara="1" rIns="91425" wrap="square" tIns="91425">
            <a:noAutofit/>
          </a:bodyPr>
          <a:lstStyle/>
          <a:p>
            <a:pPr indent="0" lvl="0" marL="0" rtl="0" algn="l">
              <a:spcBef>
                <a:spcPts val="420"/>
              </a:spcBef>
              <a:spcAft>
                <a:spcPts val="0"/>
              </a:spcAft>
              <a:buNone/>
            </a:pPr>
            <a:r>
              <a:rPr b="1" lang="en-US" sz="1800">
                <a:solidFill>
                  <a:srgbClr val="001E5F"/>
                </a:solidFill>
              </a:rPr>
              <a:t>IAM role in </a:t>
            </a:r>
            <a:r>
              <a:rPr b="1" lang="en-US" sz="1800"/>
              <a:t>API Management </a:t>
            </a:r>
            <a:endParaRPr b="1" sz="1800">
              <a:solidFill>
                <a:srgbClr val="001E5F"/>
              </a:solidFill>
            </a:endParaRPr>
          </a:p>
        </p:txBody>
      </p:sp>
      <p:sp>
        <p:nvSpPr>
          <p:cNvPr id="912" name="Google Shape;912;p101"/>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102"/>
          <p:cNvSpPr txBox="1"/>
          <p:nvPr>
            <p:ph type="title"/>
          </p:nvPr>
        </p:nvSpPr>
        <p:spPr>
          <a:xfrm>
            <a:off x="891150" y="8191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ans ExtraBold"/>
                <a:ea typeface="Nunito Sans ExtraBold"/>
                <a:cs typeface="Nunito Sans ExtraBold"/>
                <a:sym typeface="Nunito Sans ExtraBold"/>
              </a:rPr>
              <a:t>SECURING MICROSERVICES</a:t>
            </a:r>
            <a:endParaRPr>
              <a:latin typeface="Nunito Sans ExtraBold"/>
              <a:ea typeface="Nunito Sans ExtraBold"/>
              <a:cs typeface="Nunito Sans ExtraBold"/>
              <a:sym typeface="Nunito Sans ExtraBold"/>
            </a:endParaRPr>
          </a:p>
        </p:txBody>
      </p:sp>
      <p:sp>
        <p:nvSpPr>
          <p:cNvPr id="919" name="Google Shape;919;p102"/>
          <p:cNvSpPr txBox="1"/>
          <p:nvPr>
            <p:ph idx="1" type="body"/>
          </p:nvPr>
        </p:nvSpPr>
        <p:spPr>
          <a:xfrm>
            <a:off x="838200" y="1796750"/>
            <a:ext cx="7173300" cy="284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a:t>Increased attack surface</a:t>
            </a:r>
            <a:endParaRPr/>
          </a:p>
          <a:p>
            <a:pPr indent="-330200" lvl="0" marL="457200" rtl="0" algn="l">
              <a:spcBef>
                <a:spcPts val="0"/>
              </a:spcBef>
              <a:spcAft>
                <a:spcPts val="0"/>
              </a:spcAft>
              <a:buSzPts val="1600"/>
              <a:buChar char="■"/>
            </a:pPr>
            <a:r>
              <a:rPr lang="en-US"/>
              <a:t>Authentication and authorization needed at each service</a:t>
            </a:r>
            <a:endParaRPr/>
          </a:p>
          <a:p>
            <a:pPr indent="-330200" lvl="0" marL="457200" rtl="0" algn="l">
              <a:spcBef>
                <a:spcPts val="0"/>
              </a:spcBef>
              <a:spcAft>
                <a:spcPts val="0"/>
              </a:spcAft>
              <a:buSzPts val="1600"/>
              <a:buChar char="■"/>
            </a:pPr>
            <a:r>
              <a:rPr lang="en-US"/>
              <a:t>Each microservice is a responsibility of a single team → Data security is also their responsibility</a:t>
            </a:r>
            <a:endParaRPr/>
          </a:p>
          <a:p>
            <a:pPr indent="-330200" lvl="0" marL="457200" rtl="0" algn="l">
              <a:spcBef>
                <a:spcPts val="0"/>
              </a:spcBef>
              <a:spcAft>
                <a:spcPts val="0"/>
              </a:spcAft>
              <a:buSzPts val="1600"/>
              <a:buChar char="■"/>
            </a:pPr>
            <a:r>
              <a:rPr lang="en-US"/>
              <a:t>Username/password is an option but self-signed JWT is better</a:t>
            </a:r>
            <a:endParaRPr/>
          </a:p>
          <a:p>
            <a:pPr indent="0" lvl="0" marL="0" rtl="0" algn="l">
              <a:spcBef>
                <a:spcPts val="600"/>
              </a:spcBef>
              <a:spcAft>
                <a:spcPts val="600"/>
              </a:spcAft>
              <a:buNone/>
            </a:pPr>
            <a:r>
              <a:t/>
            </a:r>
            <a:endParaRPr/>
          </a:p>
        </p:txBody>
      </p:sp>
      <p:sp>
        <p:nvSpPr>
          <p:cNvPr id="920" name="Google Shape;920;p102"/>
          <p:cNvSpPr txBox="1"/>
          <p:nvPr>
            <p:ph idx="2" type="body"/>
          </p:nvPr>
        </p:nvSpPr>
        <p:spPr>
          <a:xfrm>
            <a:off x="891150" y="1183600"/>
            <a:ext cx="7467600" cy="215400"/>
          </a:xfrm>
          <a:prstGeom prst="rect">
            <a:avLst/>
          </a:prstGeom>
        </p:spPr>
        <p:txBody>
          <a:bodyPr anchorCtr="0" anchor="ctr" bIns="91425" lIns="91425" spcFirstLastPara="1" rIns="91425" wrap="square" tIns="91425">
            <a:noAutofit/>
          </a:bodyPr>
          <a:lstStyle/>
          <a:p>
            <a:pPr indent="0" lvl="0" marL="0" rtl="0" algn="l">
              <a:spcBef>
                <a:spcPts val="420"/>
              </a:spcBef>
              <a:spcAft>
                <a:spcPts val="0"/>
              </a:spcAft>
              <a:buNone/>
            </a:pPr>
            <a:r>
              <a:rPr b="1" lang="en-US" sz="1800">
                <a:solidFill>
                  <a:srgbClr val="001E5F"/>
                </a:solidFill>
              </a:rPr>
              <a:t>IAM role in Microservices</a:t>
            </a:r>
            <a:endParaRPr b="1" sz="1800">
              <a:solidFill>
                <a:srgbClr val="001E5F"/>
              </a:solidFill>
            </a:endParaRPr>
          </a:p>
        </p:txBody>
      </p:sp>
      <p:sp>
        <p:nvSpPr>
          <p:cNvPr id="921" name="Google Shape;921;p102"/>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03"/>
          <p:cNvSpPr txBox="1"/>
          <p:nvPr>
            <p:ph type="title"/>
          </p:nvPr>
        </p:nvSpPr>
        <p:spPr>
          <a:xfrm>
            <a:off x="891150" y="819150"/>
            <a:ext cx="78909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latin typeface="Nunito Sans ExtraBold"/>
                <a:ea typeface="Nunito Sans ExtraBold"/>
                <a:cs typeface="Nunito Sans ExtraBold"/>
                <a:sym typeface="Nunito Sans ExtraBold"/>
              </a:rPr>
              <a:t>SELF</a:t>
            </a:r>
            <a:r>
              <a:rPr lang="en-US" sz="2300">
                <a:latin typeface="Nunito Sans ExtraBold"/>
                <a:ea typeface="Nunito Sans ExtraBold"/>
                <a:cs typeface="Nunito Sans ExtraBold"/>
                <a:sym typeface="Nunito Sans ExtraBold"/>
              </a:rPr>
              <a:t>-</a:t>
            </a:r>
            <a:r>
              <a:rPr lang="en-US" sz="2300">
                <a:latin typeface="Nunito Sans ExtraBold"/>
                <a:ea typeface="Nunito Sans ExtraBold"/>
                <a:cs typeface="Nunito Sans ExtraBold"/>
                <a:sym typeface="Nunito Sans ExtraBold"/>
              </a:rPr>
              <a:t>SIGNED JWT TOKENS </a:t>
            </a:r>
            <a:r>
              <a:rPr lang="en-US" sz="2300">
                <a:latin typeface="Nunito Sans ExtraBold"/>
                <a:ea typeface="Nunito Sans ExtraBold"/>
                <a:cs typeface="Nunito Sans ExtraBold"/>
                <a:sym typeface="Nunito Sans ExtraBold"/>
              </a:rPr>
              <a:t>FROM</a:t>
            </a:r>
            <a:r>
              <a:rPr lang="en-US" sz="2300">
                <a:latin typeface="Nunito Sans ExtraBold"/>
                <a:ea typeface="Nunito Sans ExtraBold"/>
                <a:cs typeface="Nunito Sans ExtraBold"/>
                <a:sym typeface="Nunito Sans ExtraBold"/>
              </a:rPr>
              <a:t> IDENTITY SERVER</a:t>
            </a:r>
            <a:endParaRPr sz="2300">
              <a:latin typeface="Nunito Sans ExtraBold"/>
              <a:ea typeface="Nunito Sans ExtraBold"/>
              <a:cs typeface="Nunito Sans ExtraBold"/>
              <a:sym typeface="Nunito Sans ExtraBold"/>
            </a:endParaRPr>
          </a:p>
        </p:txBody>
      </p:sp>
      <p:sp>
        <p:nvSpPr>
          <p:cNvPr id="928" name="Google Shape;928;p103"/>
          <p:cNvSpPr txBox="1"/>
          <p:nvPr>
            <p:ph idx="2" type="body"/>
          </p:nvPr>
        </p:nvSpPr>
        <p:spPr>
          <a:xfrm>
            <a:off x="891150" y="1154375"/>
            <a:ext cx="7467600" cy="244500"/>
          </a:xfrm>
          <a:prstGeom prst="rect">
            <a:avLst/>
          </a:prstGeom>
        </p:spPr>
        <p:txBody>
          <a:bodyPr anchorCtr="0" anchor="ctr" bIns="91425" lIns="91425" spcFirstLastPara="1" rIns="91425" wrap="square" tIns="91425">
            <a:noAutofit/>
          </a:bodyPr>
          <a:lstStyle/>
          <a:p>
            <a:pPr indent="0" lvl="0" marL="0" rtl="0" algn="l">
              <a:spcBef>
                <a:spcPts val="420"/>
              </a:spcBef>
              <a:spcAft>
                <a:spcPts val="0"/>
              </a:spcAft>
              <a:buNone/>
            </a:pPr>
            <a:r>
              <a:rPr b="1" lang="en-US" sz="1800">
                <a:solidFill>
                  <a:srgbClr val="001E5F"/>
                </a:solidFill>
              </a:rPr>
              <a:t>OAuth 2.0 for Microservices</a:t>
            </a:r>
            <a:endParaRPr b="1" sz="1800">
              <a:solidFill>
                <a:srgbClr val="001E5F"/>
              </a:solidFill>
            </a:endParaRPr>
          </a:p>
        </p:txBody>
      </p:sp>
      <p:sp>
        <p:nvSpPr>
          <p:cNvPr id="929" name="Google Shape;929;p103"/>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mss.png" id="930" name="Google Shape;930;p103"/>
          <p:cNvPicPr preferRelativeResize="0"/>
          <p:nvPr/>
        </p:nvPicPr>
        <p:blipFill>
          <a:blip r:embed="rId3">
            <a:alphaModFix/>
          </a:blip>
          <a:stretch>
            <a:fillRect/>
          </a:stretch>
        </p:blipFill>
        <p:spPr>
          <a:xfrm>
            <a:off x="1774175" y="1818723"/>
            <a:ext cx="5595647" cy="2788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35" name="Shape 935"/>
        <p:cNvGrpSpPr/>
        <p:nvPr/>
      </p:nvGrpSpPr>
      <p:grpSpPr>
        <a:xfrm>
          <a:off x="0" y="0"/>
          <a:ext cx="0" cy="0"/>
          <a:chOff x="0" y="0"/>
          <a:chExt cx="0" cy="0"/>
        </a:xfrm>
      </p:grpSpPr>
      <p:sp>
        <p:nvSpPr>
          <p:cNvPr id="936" name="Google Shape;936;p104"/>
          <p:cNvSpPr txBox="1"/>
          <p:nvPr>
            <p:ph type="ctrTitle"/>
          </p:nvPr>
        </p:nvSpPr>
        <p:spPr>
          <a:xfrm>
            <a:off x="963000" y="199220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Product roadmap</a:t>
            </a:r>
            <a:endParaRPr sz="4200">
              <a:solidFill>
                <a:srgbClr val="FFFFFF"/>
              </a:solidFill>
            </a:endParaRPr>
          </a:p>
        </p:txBody>
      </p:sp>
      <p:sp>
        <p:nvSpPr>
          <p:cNvPr id="937" name="Google Shape;937;p104"/>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941" name="Shape 941"/>
        <p:cNvGrpSpPr/>
        <p:nvPr/>
      </p:nvGrpSpPr>
      <p:grpSpPr>
        <a:xfrm>
          <a:off x="0" y="0"/>
          <a:ext cx="0" cy="0"/>
          <a:chOff x="0" y="0"/>
          <a:chExt cx="0" cy="0"/>
        </a:xfrm>
      </p:grpSpPr>
      <p:sp>
        <p:nvSpPr>
          <p:cNvPr id="942" name="Google Shape;942;p105"/>
          <p:cNvSpPr txBox="1"/>
          <p:nvPr>
            <p:ph idx="2" type="body"/>
          </p:nvPr>
        </p:nvSpPr>
        <p:spPr>
          <a:xfrm>
            <a:off x="838200" y="1581150"/>
            <a:ext cx="7467600" cy="2514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p:txBody>
      </p:sp>
      <p:sp>
        <p:nvSpPr>
          <p:cNvPr id="943" name="Google Shape;943;p105"/>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44" name="Google Shape;944;p105"/>
          <p:cNvSpPr txBox="1"/>
          <p:nvPr/>
        </p:nvSpPr>
        <p:spPr>
          <a:xfrm>
            <a:off x="506475" y="37950"/>
            <a:ext cx="8463900" cy="6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200">
                <a:solidFill>
                  <a:srgbClr val="FF5000"/>
                </a:solidFill>
                <a:latin typeface="Nunito Sans"/>
                <a:ea typeface="Nunito Sans"/>
                <a:cs typeface="Nunito Sans"/>
                <a:sym typeface="Nunito Sans"/>
              </a:rPr>
              <a:t>WSO2 Identity Server </a:t>
            </a:r>
            <a:r>
              <a:rPr b="1" lang="en-US" sz="3200">
                <a:solidFill>
                  <a:srgbClr val="FF5000"/>
                </a:solidFill>
                <a:latin typeface="Nunito Sans"/>
                <a:ea typeface="Nunito Sans"/>
                <a:cs typeface="Nunito Sans"/>
                <a:sym typeface="Nunito Sans"/>
              </a:rPr>
              <a:t>Roadmap</a:t>
            </a:r>
            <a:endParaRPr b="1" sz="3200">
              <a:solidFill>
                <a:srgbClr val="FF5000"/>
              </a:solidFill>
              <a:latin typeface="Nunito Sans"/>
              <a:ea typeface="Nunito Sans"/>
              <a:cs typeface="Nunito Sans"/>
              <a:sym typeface="Nunito Sans"/>
            </a:endParaRPr>
          </a:p>
        </p:txBody>
      </p:sp>
      <p:sp>
        <p:nvSpPr>
          <p:cNvPr id="945" name="Google Shape;945;p105"/>
          <p:cNvSpPr/>
          <p:nvPr/>
        </p:nvSpPr>
        <p:spPr>
          <a:xfrm>
            <a:off x="545400" y="703350"/>
            <a:ext cx="2850300" cy="478500"/>
          </a:xfrm>
          <a:prstGeom prst="chevron">
            <a:avLst>
              <a:gd fmla="val 50000" name="adj"/>
            </a:avLst>
          </a:prstGeom>
          <a:solidFill>
            <a:srgbClr val="F2672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Nunito Sans"/>
                <a:ea typeface="Nunito Sans"/>
                <a:cs typeface="Nunito Sans"/>
                <a:sym typeface="Nunito Sans"/>
              </a:rPr>
              <a:t>Today</a:t>
            </a:r>
            <a:endParaRPr b="1">
              <a:solidFill>
                <a:srgbClr val="FFFFFF"/>
              </a:solidFill>
              <a:latin typeface="Nunito Sans"/>
              <a:ea typeface="Nunito Sans"/>
              <a:cs typeface="Nunito Sans"/>
              <a:sym typeface="Nunito Sans"/>
            </a:endParaRPr>
          </a:p>
        </p:txBody>
      </p:sp>
      <p:sp>
        <p:nvSpPr>
          <p:cNvPr id="946" name="Google Shape;946;p105"/>
          <p:cNvSpPr/>
          <p:nvPr/>
        </p:nvSpPr>
        <p:spPr>
          <a:xfrm>
            <a:off x="3220050" y="703349"/>
            <a:ext cx="2703900" cy="478500"/>
          </a:xfrm>
          <a:prstGeom prst="chevron">
            <a:avLst>
              <a:gd fmla="val 50000" name="adj"/>
            </a:avLst>
          </a:prstGeom>
          <a:solidFill>
            <a:srgbClr val="F2672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Nunito Sans"/>
                <a:ea typeface="Nunito Sans"/>
                <a:cs typeface="Nunito Sans"/>
                <a:sym typeface="Nunito Sans"/>
              </a:rPr>
              <a:t>Near-Term</a:t>
            </a:r>
            <a:endParaRPr b="1">
              <a:solidFill>
                <a:srgbClr val="FFFFFF"/>
              </a:solidFill>
              <a:latin typeface="Nunito Sans"/>
              <a:ea typeface="Nunito Sans"/>
              <a:cs typeface="Nunito Sans"/>
              <a:sym typeface="Nunito Sans"/>
            </a:endParaRPr>
          </a:p>
        </p:txBody>
      </p:sp>
      <p:sp>
        <p:nvSpPr>
          <p:cNvPr id="947" name="Google Shape;947;p105"/>
          <p:cNvSpPr/>
          <p:nvPr/>
        </p:nvSpPr>
        <p:spPr>
          <a:xfrm>
            <a:off x="5833950" y="731550"/>
            <a:ext cx="2703900" cy="422100"/>
          </a:xfrm>
          <a:prstGeom prst="chevron">
            <a:avLst>
              <a:gd fmla="val 50000" name="adj"/>
            </a:avLst>
          </a:prstGeom>
          <a:solidFill>
            <a:srgbClr val="F2672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Nunito Sans"/>
                <a:ea typeface="Nunito Sans"/>
                <a:cs typeface="Nunito Sans"/>
                <a:sym typeface="Nunito Sans"/>
              </a:rPr>
              <a:t>Future</a:t>
            </a:r>
            <a:endParaRPr b="1">
              <a:solidFill>
                <a:srgbClr val="FFFFFF"/>
              </a:solidFill>
              <a:latin typeface="Nunito Sans"/>
              <a:ea typeface="Nunito Sans"/>
              <a:cs typeface="Nunito Sans"/>
              <a:sym typeface="Nunito Sans"/>
            </a:endParaRPr>
          </a:p>
        </p:txBody>
      </p:sp>
      <p:sp>
        <p:nvSpPr>
          <p:cNvPr id="948" name="Google Shape;948;p105"/>
          <p:cNvSpPr txBox="1"/>
          <p:nvPr/>
        </p:nvSpPr>
        <p:spPr>
          <a:xfrm>
            <a:off x="641850" y="1276975"/>
            <a:ext cx="2850300" cy="3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Nunito Sans"/>
                <a:ea typeface="Nunito Sans"/>
                <a:cs typeface="Nunito Sans"/>
                <a:sym typeface="Nunito Sans"/>
              </a:rPr>
              <a:t>SSO and Identity Federation</a:t>
            </a:r>
            <a:r>
              <a:rPr b="1" lang="en-US" sz="1200">
                <a:latin typeface="Nunito Sans"/>
                <a:ea typeface="Nunito Sans"/>
                <a:cs typeface="Nunito Sans"/>
                <a:sym typeface="Nunito Sans"/>
              </a:rPr>
              <a:t> </a:t>
            </a:r>
            <a:endParaRPr b="1" sz="1200">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Support for open standards (SAML, OIDC, WS Federation)</a:t>
            </a:r>
            <a:endParaRPr sz="800">
              <a:solidFill>
                <a:srgbClr val="434343"/>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Strong authentication (MFA), FIDO</a:t>
            </a:r>
            <a:endParaRPr sz="800">
              <a:solidFill>
                <a:srgbClr val="434343"/>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BYOID</a:t>
            </a:r>
            <a:endParaRPr sz="800">
              <a:solidFill>
                <a:srgbClr val="434343"/>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rPr b="1" lang="en-US" sz="1100">
                <a:solidFill>
                  <a:schemeClr val="dk1"/>
                </a:solidFill>
                <a:latin typeface="Nunito Sans"/>
                <a:ea typeface="Nunito Sans"/>
                <a:cs typeface="Nunito Sans"/>
                <a:sym typeface="Nunito Sans"/>
              </a:rPr>
              <a:t>Authentication</a:t>
            </a:r>
            <a:endParaRPr b="1" sz="1100">
              <a:solidFill>
                <a:schemeClr val="dk1"/>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Strong authentication with FIDO, Duo Security, mePin, RSA</a:t>
            </a:r>
            <a:endParaRPr sz="800">
              <a:solidFill>
                <a:srgbClr val="434343"/>
              </a:solidFill>
              <a:latin typeface="Nunito Sans"/>
              <a:ea typeface="Nunito Sans"/>
              <a:cs typeface="Nunito Sans"/>
              <a:sym typeface="Nunito Sans"/>
            </a:endParaRPr>
          </a:p>
          <a:p>
            <a:pPr indent="-165100" lvl="0" marL="228600" rtl="0" algn="l">
              <a:lnSpc>
                <a:spcPct val="115000"/>
              </a:lnSpc>
              <a:spcBef>
                <a:spcPts val="0"/>
              </a:spcBef>
              <a:spcAft>
                <a:spcPts val="0"/>
              </a:spcAft>
              <a:buClr>
                <a:schemeClr val="dk1"/>
              </a:buClr>
              <a:buSzPts val="800"/>
              <a:buFont typeface="Nunito Sans"/>
              <a:buChar char="●"/>
            </a:pPr>
            <a:r>
              <a:rPr lang="en-US" sz="800">
                <a:solidFill>
                  <a:schemeClr val="dk1"/>
                </a:solidFill>
                <a:latin typeface="Nunito Sans"/>
                <a:ea typeface="Nunito Sans"/>
                <a:cs typeface="Nunito Sans"/>
                <a:sym typeface="Nunito Sans"/>
              </a:rPr>
              <a:t>Conditional authentication</a:t>
            </a:r>
            <a:endParaRPr sz="800">
              <a:solidFill>
                <a:schemeClr val="dk1"/>
              </a:solidFill>
              <a:latin typeface="Nunito Sans"/>
              <a:ea typeface="Nunito Sans"/>
              <a:cs typeface="Nunito Sans"/>
              <a:sym typeface="Nunito Sans"/>
            </a:endParaRPr>
          </a:p>
          <a:p>
            <a:pPr indent="-165100" lvl="0" marL="228600" rtl="0" algn="l">
              <a:lnSpc>
                <a:spcPct val="115000"/>
              </a:lnSpc>
              <a:spcBef>
                <a:spcPts val="0"/>
              </a:spcBef>
              <a:spcAft>
                <a:spcPts val="0"/>
              </a:spcAft>
              <a:buClr>
                <a:schemeClr val="dk1"/>
              </a:buClr>
              <a:buSzPts val="800"/>
              <a:buFont typeface="Nunito Sans"/>
              <a:buChar char="●"/>
            </a:pPr>
            <a:r>
              <a:rPr lang="en-US" sz="800">
                <a:solidFill>
                  <a:schemeClr val="dk1"/>
                </a:solidFill>
                <a:latin typeface="Nunito Sans"/>
                <a:ea typeface="Nunito Sans"/>
                <a:cs typeface="Nunito Sans"/>
                <a:sym typeface="Nunito Sans"/>
              </a:rPr>
              <a:t>Social login with Facebook, Twitter, LinkedIn</a:t>
            </a:r>
            <a:endParaRPr sz="800">
              <a:solidFill>
                <a:schemeClr val="dk1"/>
              </a:solidFill>
              <a:latin typeface="Nunito Sans"/>
              <a:ea typeface="Nunito Sans"/>
              <a:cs typeface="Nunito Sans"/>
              <a:sym typeface="Nunito Sans"/>
            </a:endParaRPr>
          </a:p>
          <a:p>
            <a:pPr indent="-165100" lvl="0" marL="228600" rtl="0" algn="l">
              <a:lnSpc>
                <a:spcPct val="115000"/>
              </a:lnSpc>
              <a:spcBef>
                <a:spcPts val="0"/>
              </a:spcBef>
              <a:spcAft>
                <a:spcPts val="0"/>
              </a:spcAft>
              <a:buClr>
                <a:schemeClr val="dk1"/>
              </a:buClr>
              <a:buSzPts val="800"/>
              <a:buFont typeface="Nunito Sans"/>
              <a:buChar char="●"/>
            </a:pPr>
            <a:r>
              <a:rPr lang="en-US" sz="800">
                <a:solidFill>
                  <a:schemeClr val="dk1"/>
                </a:solidFill>
                <a:latin typeface="Nunito Sans"/>
                <a:ea typeface="Nunito Sans"/>
                <a:cs typeface="Nunito Sans"/>
                <a:sym typeface="Nunito Sans"/>
              </a:rPr>
              <a:t>LDAP/AD/JDBC</a:t>
            </a:r>
            <a:endParaRPr sz="800">
              <a:solidFill>
                <a:srgbClr val="434343"/>
              </a:solidFill>
              <a:latin typeface="Nunito Sans"/>
              <a:ea typeface="Nunito Sans"/>
              <a:cs typeface="Nunito Sans"/>
              <a:sym typeface="Nunito Sans"/>
            </a:endParaRPr>
          </a:p>
          <a:p>
            <a:pPr indent="0" lvl="0" marL="0" rtl="0" algn="l">
              <a:spcBef>
                <a:spcPts val="0"/>
              </a:spcBef>
              <a:spcAft>
                <a:spcPts val="0"/>
              </a:spcAft>
              <a:buNone/>
            </a:pPr>
            <a:r>
              <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rPr b="1" lang="en-US" sz="1100">
                <a:solidFill>
                  <a:schemeClr val="dk1"/>
                </a:solidFill>
                <a:latin typeface="Nunito Sans"/>
                <a:ea typeface="Nunito Sans"/>
                <a:cs typeface="Nunito Sans"/>
                <a:sym typeface="Nunito Sans"/>
              </a:rPr>
              <a:t>I</a:t>
            </a:r>
            <a:r>
              <a:rPr b="1" lang="en-US" sz="1100">
                <a:solidFill>
                  <a:schemeClr val="dk1"/>
                </a:solidFill>
                <a:latin typeface="Nunito Sans"/>
                <a:ea typeface="Nunito Sans"/>
                <a:cs typeface="Nunito Sans"/>
                <a:sym typeface="Nunito Sans"/>
              </a:rPr>
              <a:t>dentity </a:t>
            </a:r>
            <a:r>
              <a:rPr b="1" lang="en-US" sz="1100">
                <a:solidFill>
                  <a:schemeClr val="dk1"/>
                </a:solidFill>
                <a:latin typeface="Nunito Sans"/>
                <a:ea typeface="Nunito Sans"/>
                <a:cs typeface="Nunito Sans"/>
                <a:sym typeface="Nunito Sans"/>
              </a:rPr>
              <a:t>Administration</a:t>
            </a:r>
            <a:endParaRPr b="1" sz="1100">
              <a:solidFill>
                <a:schemeClr val="dk1"/>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User onboarding </a:t>
            </a:r>
            <a:endParaRPr sz="800">
              <a:solidFill>
                <a:srgbClr val="434343"/>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Identity provisioning </a:t>
            </a:r>
            <a:endParaRPr sz="800">
              <a:solidFill>
                <a:srgbClr val="434343"/>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Group management and workflows </a:t>
            </a:r>
            <a:endParaRPr sz="800">
              <a:solidFill>
                <a:srgbClr val="434343"/>
              </a:solidFill>
              <a:latin typeface="Nunito Sans"/>
              <a:ea typeface="Nunito Sans"/>
              <a:cs typeface="Nunito Sans"/>
              <a:sym typeface="Nunito Sans"/>
            </a:endParaRPr>
          </a:p>
          <a:p>
            <a:pPr indent="0" lvl="0" marL="0" rtl="0" algn="l">
              <a:spcBef>
                <a:spcPts val="0"/>
              </a:spcBef>
              <a:spcAft>
                <a:spcPts val="0"/>
              </a:spcAft>
              <a:buNone/>
            </a:pPr>
            <a:r>
              <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rPr b="1" lang="en-US" sz="1100">
                <a:solidFill>
                  <a:schemeClr val="dk1"/>
                </a:solidFill>
                <a:latin typeface="Nunito Sans"/>
                <a:ea typeface="Nunito Sans"/>
                <a:cs typeface="Nunito Sans"/>
                <a:sym typeface="Nunito Sans"/>
              </a:rPr>
              <a:t>Security Token Service</a:t>
            </a:r>
            <a:endParaRPr b="1" sz="1100">
              <a:solidFill>
                <a:schemeClr val="dk1"/>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OAuth 2.0 / JWT</a:t>
            </a:r>
            <a:endParaRPr sz="800">
              <a:solidFill>
                <a:srgbClr val="434343"/>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Token Introspection</a:t>
            </a:r>
            <a:endParaRPr sz="800">
              <a:solidFill>
                <a:srgbClr val="434343"/>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Dynamic Client Registration</a:t>
            </a:r>
            <a:endParaRPr sz="800">
              <a:solidFill>
                <a:srgbClr val="434343"/>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t/>
            </a:r>
            <a:endParaRPr b="1" sz="1200">
              <a:solidFill>
                <a:schemeClr val="dk1"/>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rPr b="1" lang="en-US" sz="1100">
                <a:solidFill>
                  <a:schemeClr val="dk1"/>
                </a:solidFill>
                <a:latin typeface="Nunito Sans"/>
                <a:ea typeface="Nunito Sans"/>
                <a:cs typeface="Nunito Sans"/>
                <a:sym typeface="Nunito Sans"/>
              </a:rPr>
              <a:t>Compliance</a:t>
            </a:r>
            <a:endParaRPr b="1" sz="1100">
              <a:solidFill>
                <a:schemeClr val="dk1"/>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Privacy toolkit for GDPR</a:t>
            </a:r>
            <a:endParaRPr sz="800">
              <a:solidFill>
                <a:srgbClr val="434343"/>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Consent management </a:t>
            </a:r>
            <a:endParaRPr sz="800">
              <a:solidFill>
                <a:srgbClr val="434343"/>
              </a:solidFill>
              <a:latin typeface="Nunito Sans"/>
              <a:ea typeface="Nunito Sans"/>
              <a:cs typeface="Nunito Sans"/>
              <a:sym typeface="Nunito Sans"/>
            </a:endParaRPr>
          </a:p>
          <a:p>
            <a:pPr indent="-165100" lvl="0" marL="228600" rtl="0" algn="l">
              <a:spcBef>
                <a:spcPts val="0"/>
              </a:spcBef>
              <a:spcAft>
                <a:spcPts val="0"/>
              </a:spcAft>
              <a:buClr>
                <a:srgbClr val="434343"/>
              </a:buClr>
              <a:buSzPts val="800"/>
              <a:buFont typeface="Nunito Sans"/>
              <a:buChar char="●"/>
            </a:pPr>
            <a:r>
              <a:rPr lang="en-US" sz="800">
                <a:solidFill>
                  <a:srgbClr val="434343"/>
                </a:solidFill>
                <a:latin typeface="Nunito Sans"/>
                <a:ea typeface="Nunito Sans"/>
                <a:cs typeface="Nunito Sans"/>
                <a:sym typeface="Nunito Sans"/>
              </a:rPr>
              <a:t>eIDAS</a:t>
            </a:r>
            <a:endParaRPr sz="800">
              <a:solidFill>
                <a:srgbClr val="434343"/>
              </a:solidFill>
              <a:latin typeface="Nunito Sans"/>
              <a:ea typeface="Nunito Sans"/>
              <a:cs typeface="Nunito Sans"/>
              <a:sym typeface="Nunito Sans"/>
            </a:endParaRPr>
          </a:p>
          <a:p>
            <a:pPr indent="0" lvl="0" marL="0" rtl="0" algn="l">
              <a:lnSpc>
                <a:spcPct val="115000"/>
              </a:lnSpc>
              <a:spcBef>
                <a:spcPts val="0"/>
              </a:spcBef>
              <a:spcAft>
                <a:spcPts val="0"/>
              </a:spcAft>
              <a:buNone/>
            </a:pPr>
            <a:r>
              <a:t/>
            </a:r>
            <a:endParaRPr sz="900">
              <a:solidFill>
                <a:srgbClr val="434343"/>
              </a:solidFill>
              <a:latin typeface="Nunito Sans"/>
              <a:ea typeface="Nunito Sans"/>
              <a:cs typeface="Nunito Sans"/>
              <a:sym typeface="Nunito Sans"/>
            </a:endParaRPr>
          </a:p>
          <a:p>
            <a:pPr indent="0" lvl="0" marL="0" rtl="0" algn="l">
              <a:spcBef>
                <a:spcPts val="0"/>
              </a:spcBef>
              <a:spcAft>
                <a:spcPts val="0"/>
              </a:spcAft>
              <a:buNone/>
            </a:pPr>
            <a:r>
              <a:t/>
            </a:r>
            <a:endParaRPr b="1" sz="1200">
              <a:latin typeface="Nunito Sans"/>
              <a:ea typeface="Nunito Sans"/>
              <a:cs typeface="Nunito Sans"/>
              <a:sym typeface="Nunito Sans"/>
            </a:endParaRPr>
          </a:p>
        </p:txBody>
      </p:sp>
      <p:sp>
        <p:nvSpPr>
          <p:cNvPr id="949" name="Google Shape;949;p105"/>
          <p:cNvSpPr txBox="1"/>
          <p:nvPr/>
        </p:nvSpPr>
        <p:spPr>
          <a:xfrm>
            <a:off x="3540350" y="1442550"/>
            <a:ext cx="2432400" cy="3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Nunito Sans"/>
                <a:ea typeface="Nunito Sans"/>
                <a:cs typeface="Nunito Sans"/>
                <a:sym typeface="Nunito Sans"/>
              </a:rPr>
              <a:t>SSO &amp;  Identity Federation</a:t>
            </a:r>
            <a:endParaRPr b="1" sz="1200">
              <a:solidFill>
                <a:schemeClr val="dk1"/>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Identity Gateway</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rPr b="1" lang="en-US" sz="1200">
                <a:solidFill>
                  <a:schemeClr val="dk1"/>
                </a:solidFill>
                <a:latin typeface="Nunito Sans"/>
                <a:ea typeface="Nunito Sans"/>
                <a:cs typeface="Nunito Sans"/>
                <a:sym typeface="Nunito Sans"/>
              </a:rPr>
              <a:t>Authentication </a:t>
            </a:r>
            <a:endParaRPr b="1" sz="1200">
              <a:solidFill>
                <a:schemeClr val="dk1"/>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Risk-based Adaptive Authentication</a:t>
            </a:r>
            <a:endParaRPr sz="900">
              <a:solidFill>
                <a:srgbClr val="434343"/>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Environment-based Adaptive Authentication</a:t>
            </a:r>
            <a:endParaRPr sz="900">
              <a:solidFill>
                <a:srgbClr val="434343"/>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User behavior-based Adaptive Authentication</a:t>
            </a:r>
            <a:endParaRPr sz="900">
              <a:solidFill>
                <a:srgbClr val="434343"/>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User attribute-based Adaptive Authentication </a:t>
            </a:r>
            <a:endParaRPr sz="900">
              <a:solidFill>
                <a:srgbClr val="434343"/>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WebAuth (FIDO 2.0)</a:t>
            </a:r>
            <a:endParaRPr sz="900">
              <a:solidFill>
                <a:srgbClr val="434343"/>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Biometrics (integration with Veridium)</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t/>
            </a:r>
            <a:endParaRPr sz="900">
              <a:solidFill>
                <a:schemeClr val="dk1"/>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rPr b="1" lang="en-US" sz="1200">
                <a:solidFill>
                  <a:schemeClr val="dk1"/>
                </a:solidFill>
                <a:latin typeface="Nunito Sans"/>
                <a:ea typeface="Nunito Sans"/>
                <a:cs typeface="Nunito Sans"/>
                <a:sym typeface="Nunito Sans"/>
              </a:rPr>
              <a:t>Security Token Service</a:t>
            </a:r>
            <a:endParaRPr b="1" sz="1200">
              <a:solidFill>
                <a:schemeClr val="dk1"/>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Microprofile JWT</a:t>
            </a:r>
            <a:endParaRPr sz="900">
              <a:solidFill>
                <a:srgbClr val="434343"/>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Token Exchange</a:t>
            </a:r>
            <a:endParaRPr sz="900">
              <a:solidFill>
                <a:srgbClr val="434343"/>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Token Binding</a:t>
            </a:r>
            <a:endParaRPr sz="900">
              <a:solidFill>
                <a:srgbClr val="434343"/>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UMA 2.0</a:t>
            </a:r>
            <a:endParaRPr b="1"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sz="1200">
              <a:solidFill>
                <a:schemeClr val="dk1"/>
              </a:solidFill>
              <a:latin typeface="Nunito Sans"/>
              <a:ea typeface="Nunito Sans"/>
              <a:cs typeface="Nunito Sans"/>
              <a:sym typeface="Nunito Sans"/>
            </a:endParaRPr>
          </a:p>
        </p:txBody>
      </p:sp>
      <p:sp>
        <p:nvSpPr>
          <p:cNvPr id="950" name="Google Shape;950;p105"/>
          <p:cNvSpPr txBox="1"/>
          <p:nvPr/>
        </p:nvSpPr>
        <p:spPr>
          <a:xfrm>
            <a:off x="6020950" y="1517388"/>
            <a:ext cx="2239800" cy="21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Nunito Sans"/>
                <a:ea typeface="Nunito Sans"/>
                <a:cs typeface="Nunito Sans"/>
                <a:sym typeface="Nunito Sans"/>
              </a:rPr>
              <a:t>Identity Administration</a:t>
            </a:r>
            <a:endParaRPr b="1" sz="1200">
              <a:solidFill>
                <a:schemeClr val="dk1"/>
              </a:solidFill>
              <a:latin typeface="Nunito Sans"/>
              <a:ea typeface="Nunito Sans"/>
              <a:cs typeface="Nunito Sans"/>
              <a:sym typeface="Nunito Sans"/>
            </a:endParaRPr>
          </a:p>
          <a:p>
            <a:pPr indent="-285750" lvl="0" marL="457200" rtl="0" algn="l">
              <a:spcBef>
                <a:spcPts val="0"/>
              </a:spcBef>
              <a:spcAft>
                <a:spcPts val="0"/>
              </a:spcAft>
              <a:buClr>
                <a:schemeClr val="dk1"/>
              </a:buClr>
              <a:buSzPts val="900"/>
              <a:buFont typeface="Nunito Sans"/>
              <a:buChar char="●"/>
            </a:pPr>
            <a:r>
              <a:rPr lang="en-US" sz="900">
                <a:solidFill>
                  <a:schemeClr val="dk1"/>
                </a:solidFill>
                <a:latin typeface="Nunito Sans"/>
                <a:ea typeface="Nunito Sans"/>
                <a:cs typeface="Nunito Sans"/>
                <a:sym typeface="Nunito Sans"/>
              </a:rPr>
              <a:t>Identity Admin and user portal for improved user experience </a:t>
            </a:r>
            <a:endParaRPr sz="900">
              <a:solidFill>
                <a:schemeClr val="dk1"/>
              </a:solidFill>
              <a:latin typeface="Nunito Sans"/>
              <a:ea typeface="Nunito Sans"/>
              <a:cs typeface="Nunito Sans"/>
              <a:sym typeface="Nunito Sans"/>
            </a:endParaRPr>
          </a:p>
          <a:p>
            <a:pPr indent="-285750" lvl="0" marL="457200" rtl="0" algn="l">
              <a:spcBef>
                <a:spcPts val="0"/>
              </a:spcBef>
              <a:spcAft>
                <a:spcPts val="0"/>
              </a:spcAft>
              <a:buClr>
                <a:schemeClr val="dk1"/>
              </a:buClr>
              <a:buSzPts val="900"/>
              <a:buFont typeface="Nunito Sans"/>
              <a:buChar char="●"/>
            </a:pPr>
            <a:r>
              <a:rPr lang="en-US" sz="900">
                <a:solidFill>
                  <a:schemeClr val="dk1"/>
                </a:solidFill>
                <a:latin typeface="Nunito Sans"/>
                <a:ea typeface="Nunito Sans"/>
                <a:cs typeface="Nunito Sans"/>
                <a:sym typeface="Nunito Sans"/>
              </a:rPr>
              <a:t>Product APIs for cleaner integration </a:t>
            </a:r>
            <a:endParaRPr sz="900">
              <a:solidFill>
                <a:srgbClr val="434343"/>
              </a:solidFill>
              <a:latin typeface="Nunito Sans"/>
              <a:ea typeface="Nunito Sans"/>
              <a:cs typeface="Nunito Sans"/>
              <a:sym typeface="Nunito Sans"/>
            </a:endParaRPr>
          </a:p>
          <a:p>
            <a:pPr indent="-285750" lvl="0" marL="457200" rtl="0" algn="l">
              <a:spcBef>
                <a:spcPts val="0"/>
              </a:spcBef>
              <a:spcAft>
                <a:spcPts val="0"/>
              </a:spcAft>
              <a:buClr>
                <a:schemeClr val="dk1"/>
              </a:buClr>
              <a:buSzPts val="900"/>
              <a:buFont typeface="Nunito Sans"/>
              <a:buChar char="●"/>
            </a:pPr>
            <a:r>
              <a:rPr lang="en-US" sz="900">
                <a:solidFill>
                  <a:schemeClr val="dk1"/>
                </a:solidFill>
                <a:latin typeface="Nunito Sans"/>
                <a:ea typeface="Nunito Sans"/>
                <a:cs typeface="Nunito Sans"/>
                <a:sym typeface="Nunito Sans"/>
              </a:rPr>
              <a:t>Identity Analytics </a:t>
            </a:r>
            <a:endParaRPr sz="900">
              <a:solidFill>
                <a:schemeClr val="dk1"/>
              </a:solidFill>
              <a:latin typeface="Nunito Sans"/>
              <a:ea typeface="Nunito Sans"/>
              <a:cs typeface="Nunito Sans"/>
              <a:sym typeface="Nunito Sans"/>
            </a:endParaRPr>
          </a:p>
          <a:p>
            <a:pPr indent="-285750" lvl="0" marL="457200" rtl="0" algn="l">
              <a:spcBef>
                <a:spcPts val="0"/>
              </a:spcBef>
              <a:spcAft>
                <a:spcPts val="0"/>
              </a:spcAft>
              <a:buClr>
                <a:schemeClr val="dk1"/>
              </a:buClr>
              <a:buSzPts val="900"/>
              <a:buFont typeface="Nunito Sans"/>
              <a:buChar char="●"/>
            </a:pPr>
            <a:r>
              <a:rPr lang="en-US" sz="900">
                <a:solidFill>
                  <a:schemeClr val="dk1"/>
                </a:solidFill>
                <a:latin typeface="Nunito Sans"/>
                <a:ea typeface="Nunito Sans"/>
                <a:cs typeface="Nunito Sans"/>
                <a:sym typeface="Nunito Sans"/>
              </a:rPr>
              <a:t>GDPR enhancements</a:t>
            </a:r>
            <a:endParaRPr b="1" sz="1200">
              <a:solidFill>
                <a:schemeClr val="dk1"/>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t/>
            </a:r>
            <a:endParaRPr b="1" sz="1200">
              <a:solidFill>
                <a:schemeClr val="dk1"/>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rPr b="1" lang="en-US" sz="1200">
                <a:solidFill>
                  <a:schemeClr val="dk1"/>
                </a:solidFill>
                <a:latin typeface="Nunito Sans"/>
                <a:ea typeface="Nunito Sans"/>
                <a:cs typeface="Nunito Sans"/>
                <a:sym typeface="Nunito Sans"/>
              </a:rPr>
              <a:t>SSO &amp; Identity Federation </a:t>
            </a:r>
            <a:endParaRPr b="1" sz="1200">
              <a:solidFill>
                <a:schemeClr val="dk1"/>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Proxy based federation</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rPr b="1" lang="en-US" sz="1200">
                <a:solidFill>
                  <a:schemeClr val="dk1"/>
                </a:solidFill>
                <a:latin typeface="Nunito Sans"/>
                <a:ea typeface="Nunito Sans"/>
                <a:cs typeface="Nunito Sans"/>
                <a:sym typeface="Nunito Sans"/>
              </a:rPr>
              <a:t>Authentication </a:t>
            </a:r>
            <a:endParaRPr b="1" sz="1200">
              <a:solidFill>
                <a:schemeClr val="dk1"/>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Blockchain Integration</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t/>
            </a:r>
            <a:endParaRPr sz="900">
              <a:solidFill>
                <a:srgbClr val="434343"/>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rPr b="1" lang="en-US" sz="1200">
                <a:solidFill>
                  <a:schemeClr val="dk1"/>
                </a:solidFill>
                <a:latin typeface="Nunito Sans"/>
                <a:ea typeface="Nunito Sans"/>
                <a:cs typeface="Nunito Sans"/>
                <a:sym typeface="Nunito Sans"/>
              </a:rPr>
              <a:t>Ecosystem</a:t>
            </a:r>
            <a:endParaRPr b="1" sz="1200">
              <a:solidFill>
                <a:schemeClr val="dk1"/>
              </a:solidFill>
              <a:latin typeface="Nunito Sans"/>
              <a:ea typeface="Nunito Sans"/>
              <a:cs typeface="Nunito Sans"/>
              <a:sym typeface="Nunito Sans"/>
            </a:endParaRPr>
          </a:p>
          <a:p>
            <a:pPr indent="-285750" lvl="0" marL="457200" rtl="0" algn="l">
              <a:spcBef>
                <a:spcPts val="0"/>
              </a:spcBef>
              <a:spcAft>
                <a:spcPts val="0"/>
              </a:spcAft>
              <a:buClr>
                <a:srgbClr val="434343"/>
              </a:buClr>
              <a:buSzPts val="900"/>
              <a:buFont typeface="Nunito Sans"/>
              <a:buChar char="●"/>
            </a:pPr>
            <a:r>
              <a:rPr lang="en-US" sz="900">
                <a:solidFill>
                  <a:srgbClr val="434343"/>
                </a:solidFill>
                <a:latin typeface="Nunito Sans"/>
                <a:ea typeface="Nunito Sans"/>
                <a:cs typeface="Nunito Sans"/>
                <a:sym typeface="Nunito Sans"/>
              </a:rPr>
              <a:t>Connectors to analytics, IGA, PAM solutions.</a:t>
            </a:r>
            <a:endParaRPr sz="900">
              <a:solidFill>
                <a:srgbClr val="434343"/>
              </a:solidFill>
              <a:latin typeface="Nunito Sans"/>
              <a:ea typeface="Nunito Sans"/>
              <a:cs typeface="Nunito Sans"/>
              <a:sym typeface="Nunito Sans"/>
            </a:endParaRPr>
          </a:p>
          <a:p>
            <a:pPr indent="0" lvl="0" marL="0" rtl="0" algn="l">
              <a:spcBef>
                <a:spcPts val="0"/>
              </a:spcBef>
              <a:spcAft>
                <a:spcPts val="0"/>
              </a:spcAft>
              <a:buNone/>
            </a:pPr>
            <a:r>
              <a:t/>
            </a:r>
            <a:endParaRPr b="1"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900">
              <a:solidFill>
                <a:srgbClr val="434343"/>
              </a:solidFill>
              <a:latin typeface="Nunito Sans"/>
              <a:ea typeface="Nunito Sans"/>
              <a:cs typeface="Nunito Sans"/>
              <a:sym typeface="Nunito Sans"/>
            </a:endParaRPr>
          </a:p>
          <a:p>
            <a:pPr indent="0" lvl="0" marL="0" rtl="0" algn="l">
              <a:spcBef>
                <a:spcPts val="0"/>
              </a:spcBef>
              <a:spcAft>
                <a:spcPts val="0"/>
              </a:spcAft>
              <a:buNone/>
            </a:pPr>
            <a:r>
              <a:t/>
            </a:r>
            <a:endParaRPr sz="900">
              <a:solidFill>
                <a:srgbClr val="434343"/>
              </a:solidFill>
              <a:latin typeface="Nunito Sans"/>
              <a:ea typeface="Nunito Sans"/>
              <a:cs typeface="Nunito Sans"/>
              <a:sym typeface="Nunito Sans"/>
            </a:endParaRPr>
          </a:p>
        </p:txBody>
      </p:sp>
      <p:sp>
        <p:nvSpPr>
          <p:cNvPr id="951" name="Google Shape;951;p105"/>
          <p:cNvSpPr txBox="1"/>
          <p:nvPr>
            <p:ph idx="12" type="sldNum"/>
          </p:nvPr>
        </p:nvSpPr>
        <p:spPr>
          <a:xfrm>
            <a:off x="6920075" y="462902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chemeClr val="lt1"/>
              </a:buClr>
              <a:buFont typeface="Nunito Sans"/>
              <a:buNone/>
            </a:pPr>
            <a:fld id="{00000000-1234-1234-1234-123412341234}" type="slidenum">
              <a:rPr b="1" lang="en-US" sz="1200">
                <a:solidFill>
                  <a:srgbClr val="505050"/>
                </a:solidFill>
                <a:latin typeface="Nunito Sans"/>
                <a:ea typeface="Nunito Sans"/>
                <a:cs typeface="Nunito Sans"/>
                <a:sym typeface="Nunito Sans"/>
              </a:rPr>
              <a:t>‹#›</a:t>
            </a:fld>
            <a:endParaRPr b="1" sz="1200">
              <a:solidFill>
                <a:srgbClr val="505050"/>
              </a:solidFill>
              <a:latin typeface="Nunito Sans"/>
              <a:ea typeface="Nunito Sans"/>
              <a:cs typeface="Nunito Sans"/>
              <a:sym typeface="Nuni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06"/>
          <p:cNvSpPr txBox="1"/>
          <p:nvPr>
            <p:ph type="ctrTitle"/>
          </p:nvPr>
        </p:nvSpPr>
        <p:spPr>
          <a:xfrm>
            <a:off x="963000" y="199220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A few Success Stories</a:t>
            </a:r>
            <a:endParaRPr sz="4200">
              <a:solidFill>
                <a:srgbClr val="FFFFFF"/>
              </a:solidFill>
            </a:endParaRPr>
          </a:p>
        </p:txBody>
      </p:sp>
      <p:sp>
        <p:nvSpPr>
          <p:cNvPr id="958" name="Google Shape;958;p106"/>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07"/>
          <p:cNvSpPr txBox="1"/>
          <p:nvPr>
            <p:ph type="title"/>
          </p:nvPr>
        </p:nvSpPr>
        <p:spPr>
          <a:xfrm>
            <a:off x="838200" y="6667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t>ADOPTION</a:t>
            </a:r>
            <a:endParaRPr b="1"/>
          </a:p>
        </p:txBody>
      </p:sp>
      <p:sp>
        <p:nvSpPr>
          <p:cNvPr id="965" name="Google Shape;965;p107"/>
          <p:cNvSpPr txBox="1"/>
          <p:nvPr>
            <p:ph idx="2" type="body"/>
          </p:nvPr>
        </p:nvSpPr>
        <p:spPr>
          <a:xfrm>
            <a:off x="838200" y="1809750"/>
            <a:ext cx="7467600" cy="2514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Noto Sans Symbols"/>
              <a:buChar char="■"/>
            </a:pPr>
            <a:r>
              <a:rPr lang="en-US" sz="1600"/>
              <a:t>120+ customers under active subscriptions</a:t>
            </a:r>
            <a:endParaRPr sz="1600"/>
          </a:p>
          <a:p>
            <a:pPr indent="-330200" lvl="0" marL="457200" rtl="0" algn="l">
              <a:lnSpc>
                <a:spcPct val="150000"/>
              </a:lnSpc>
              <a:spcBef>
                <a:spcPts val="0"/>
              </a:spcBef>
              <a:spcAft>
                <a:spcPts val="0"/>
              </a:spcAft>
              <a:buSzPts val="1600"/>
              <a:buFont typeface="Noto Sans Symbols"/>
              <a:buChar char="■"/>
            </a:pPr>
            <a:r>
              <a:rPr lang="en-US" sz="1600"/>
              <a:t>40+ universities in USA and Canada use IS for SSO</a:t>
            </a:r>
            <a:endParaRPr sz="1600"/>
          </a:p>
          <a:p>
            <a:pPr indent="-330200" lvl="1" marL="914400" rtl="0" algn="l">
              <a:lnSpc>
                <a:spcPct val="150000"/>
              </a:lnSpc>
              <a:spcBef>
                <a:spcPts val="0"/>
              </a:spcBef>
              <a:spcAft>
                <a:spcPts val="0"/>
              </a:spcAft>
              <a:buClr>
                <a:srgbClr val="FF9900"/>
              </a:buClr>
              <a:buSzPts val="1600"/>
              <a:buFont typeface="Nunito Sans"/>
              <a:buChar char="○"/>
            </a:pPr>
            <a:r>
              <a:rPr lang="en-US" sz="1600">
                <a:solidFill>
                  <a:srgbClr val="505050"/>
                </a:solidFill>
              </a:rPr>
              <a:t>Without active subscription</a:t>
            </a:r>
            <a:endParaRPr sz="1600">
              <a:solidFill>
                <a:srgbClr val="505050"/>
              </a:solidFill>
            </a:endParaRPr>
          </a:p>
          <a:p>
            <a:pPr indent="-330200" lvl="0" marL="457200" rtl="0" algn="l">
              <a:lnSpc>
                <a:spcPct val="150000"/>
              </a:lnSpc>
              <a:spcBef>
                <a:spcPts val="0"/>
              </a:spcBef>
              <a:spcAft>
                <a:spcPts val="0"/>
              </a:spcAft>
              <a:buSzPts val="1600"/>
              <a:buFont typeface="Nunito Sans"/>
              <a:buChar char="■"/>
            </a:pPr>
            <a:r>
              <a:rPr lang="en-US" sz="1600"/>
              <a:t>Manage 50M identities globally</a:t>
            </a:r>
            <a:endParaRPr sz="1600"/>
          </a:p>
          <a:p>
            <a:pPr indent="-330200" lvl="0" marL="457200" rtl="0" algn="l">
              <a:lnSpc>
                <a:spcPct val="150000"/>
              </a:lnSpc>
              <a:spcBef>
                <a:spcPts val="0"/>
              </a:spcBef>
              <a:spcAft>
                <a:spcPts val="0"/>
              </a:spcAft>
              <a:buSzPts val="1600"/>
              <a:buFont typeface="Nunito Sans"/>
              <a:buChar char="■"/>
            </a:pPr>
            <a:r>
              <a:rPr lang="en-US" sz="1600"/>
              <a:t>Ranging from Education, Government, Telecom, Transport, Healthcare sectors and many others</a:t>
            </a:r>
            <a:endParaRPr sz="1600"/>
          </a:p>
        </p:txBody>
      </p:sp>
      <p:sp>
        <p:nvSpPr>
          <p:cNvPr id="966" name="Google Shape;966;p107"/>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108"/>
          <p:cNvSpPr txBox="1"/>
          <p:nvPr>
            <p:ph type="title"/>
          </p:nvPr>
        </p:nvSpPr>
        <p:spPr>
          <a:xfrm>
            <a:off x="838200" y="6667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t>Customer highlights</a:t>
            </a:r>
            <a:endParaRPr b="1"/>
          </a:p>
        </p:txBody>
      </p:sp>
      <p:sp>
        <p:nvSpPr>
          <p:cNvPr id="973" name="Google Shape;973;p108"/>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74" name="Google Shape;974;p108"/>
          <p:cNvSpPr/>
          <p:nvPr>
            <p:ph idx="2" type="pic"/>
          </p:nvPr>
        </p:nvSpPr>
        <p:spPr>
          <a:xfrm>
            <a:off x="838200" y="1428750"/>
            <a:ext cx="7467600" cy="3124200"/>
          </a:xfrm>
          <a:prstGeom prst="rect">
            <a:avLst/>
          </a:prstGeom>
        </p:spPr>
        <p:txBody>
          <a:bodyPr anchorCtr="0" anchor="t" bIns="91425" lIns="91425" spcFirstLastPara="1" rIns="91425" wrap="square" tIns="91425">
            <a:noAutofit/>
          </a:bodyPr>
          <a:lstStyle/>
          <a:p>
            <a:pPr indent="0" lvl="0" marL="0" rtl="0" algn="l">
              <a:spcBef>
                <a:spcPts val="280"/>
              </a:spcBef>
              <a:spcAft>
                <a:spcPts val="0"/>
              </a:spcAft>
              <a:buNone/>
            </a:pPr>
            <a:r>
              <a:t/>
            </a:r>
            <a:endParaRPr/>
          </a:p>
        </p:txBody>
      </p:sp>
      <p:pic>
        <p:nvPicPr>
          <p:cNvPr id="975" name="Google Shape;975;p108"/>
          <p:cNvPicPr preferRelativeResize="0"/>
          <p:nvPr/>
        </p:nvPicPr>
        <p:blipFill>
          <a:blip r:embed="rId3">
            <a:alphaModFix/>
          </a:blip>
          <a:stretch>
            <a:fillRect/>
          </a:stretch>
        </p:blipFill>
        <p:spPr>
          <a:xfrm>
            <a:off x="566650" y="1123950"/>
            <a:ext cx="8308380" cy="332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5"/>
          <p:cNvSpPr txBox="1"/>
          <p:nvPr/>
        </p:nvSpPr>
        <p:spPr>
          <a:xfrm>
            <a:off x="862827" y="679939"/>
            <a:ext cx="7247700" cy="4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C4F00"/>
              </a:buClr>
              <a:buFont typeface="Nunito Sans"/>
              <a:buNone/>
            </a:pPr>
            <a:r>
              <a:rPr lang="en-US" sz="2600">
                <a:solidFill>
                  <a:srgbClr val="FF5000"/>
                </a:solidFill>
                <a:latin typeface="Nunito Sans ExtraBold"/>
                <a:ea typeface="Nunito Sans ExtraBold"/>
                <a:cs typeface="Nunito Sans ExtraBold"/>
                <a:sym typeface="Nunito Sans ExtraBold"/>
              </a:rPr>
              <a:t>IAM WITHIN A DIGITAL ENTERPRISE</a:t>
            </a:r>
            <a:endParaRPr sz="2600">
              <a:solidFill>
                <a:srgbClr val="FF5000"/>
              </a:solidFill>
              <a:latin typeface="Nunito Sans ExtraBold"/>
              <a:ea typeface="Nunito Sans ExtraBold"/>
              <a:cs typeface="Nunito Sans ExtraBold"/>
              <a:sym typeface="Nunito Sans ExtraBold"/>
            </a:endParaRPr>
          </a:p>
        </p:txBody>
      </p:sp>
      <p:pic>
        <p:nvPicPr>
          <p:cNvPr id="369" name="Google Shape;369;p55"/>
          <p:cNvPicPr preferRelativeResize="0"/>
          <p:nvPr/>
        </p:nvPicPr>
        <p:blipFill rotWithShape="1">
          <a:blip r:embed="rId3">
            <a:alphaModFix/>
          </a:blip>
          <a:srcRect b="0" l="0" r="0" t="0"/>
          <a:stretch/>
        </p:blipFill>
        <p:spPr>
          <a:xfrm>
            <a:off x="862824" y="1131144"/>
            <a:ext cx="7437900" cy="93300"/>
          </a:xfrm>
          <a:prstGeom prst="rect">
            <a:avLst/>
          </a:prstGeom>
          <a:noFill/>
          <a:ln>
            <a:noFill/>
          </a:ln>
        </p:spPr>
      </p:pic>
      <p:sp>
        <p:nvSpPr>
          <p:cNvPr id="370" name="Google Shape;370;p55"/>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FFFFFF"/>
              </a:buClr>
              <a:buFont typeface="Nunito Sans"/>
              <a:buNone/>
            </a:pPr>
            <a:fld id="{00000000-1234-1234-1234-123412341234}" type="slidenum">
              <a:rPr b="1" lang="en-US" sz="1200">
                <a:solidFill>
                  <a:srgbClr val="FFFFFF"/>
                </a:solidFill>
                <a:latin typeface="Nunito Sans"/>
                <a:ea typeface="Nunito Sans"/>
                <a:cs typeface="Nunito Sans"/>
                <a:sym typeface="Nunito Sans"/>
              </a:rPr>
              <a:t>‹#›</a:t>
            </a:fld>
            <a:endParaRPr b="1" sz="1200">
              <a:solidFill>
                <a:srgbClr val="FFFFFF"/>
              </a:solidFill>
              <a:latin typeface="Nunito Sans"/>
              <a:ea typeface="Nunito Sans"/>
              <a:cs typeface="Nunito Sans"/>
              <a:sym typeface="Nunito Sans"/>
            </a:endParaRPr>
          </a:p>
        </p:txBody>
      </p:sp>
      <p:pic>
        <p:nvPicPr>
          <p:cNvPr descr="iam-ref-archi.png" id="371" name="Google Shape;371;p55"/>
          <p:cNvPicPr preferRelativeResize="0"/>
          <p:nvPr/>
        </p:nvPicPr>
        <p:blipFill>
          <a:blip r:embed="rId4">
            <a:alphaModFix/>
          </a:blip>
          <a:stretch>
            <a:fillRect/>
          </a:stretch>
        </p:blipFill>
        <p:spPr>
          <a:xfrm>
            <a:off x="1642500" y="1546000"/>
            <a:ext cx="5688346" cy="28900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pic>
        <p:nvPicPr>
          <p:cNvPr descr="xsxd-34.png" id="981" name="Google Shape;981;p109"/>
          <p:cNvPicPr preferRelativeResize="0"/>
          <p:nvPr/>
        </p:nvPicPr>
        <p:blipFill>
          <a:blip r:embed="rId3">
            <a:alphaModFix/>
          </a:blip>
          <a:stretch>
            <a:fillRect/>
          </a:stretch>
        </p:blipFill>
        <p:spPr>
          <a:xfrm>
            <a:off x="0" y="0"/>
            <a:ext cx="9193775" cy="5187325"/>
          </a:xfrm>
          <a:prstGeom prst="rect">
            <a:avLst/>
          </a:prstGeom>
          <a:noFill/>
          <a:ln>
            <a:noFill/>
          </a:ln>
        </p:spPr>
      </p:pic>
      <p:sp>
        <p:nvSpPr>
          <p:cNvPr id="982" name="Google Shape;982;p109"/>
          <p:cNvSpPr txBox="1"/>
          <p:nvPr/>
        </p:nvSpPr>
        <p:spPr>
          <a:xfrm>
            <a:off x="1461225" y="2323350"/>
            <a:ext cx="6964800" cy="2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latin typeface="Nunito Sans"/>
                <a:ea typeface="Nunito Sans"/>
                <a:cs typeface="Nunito Sans"/>
                <a:sym typeface="Nunito Sans"/>
              </a:rPr>
              <a:t>Nutanix s a leader in hyper-converged systems and the enterprise cloud platform. </a:t>
            </a:r>
            <a:endParaRPr b="1" sz="1500">
              <a:solidFill>
                <a:schemeClr val="lt1"/>
              </a:solidFill>
              <a:latin typeface="Nunito Sans"/>
              <a:ea typeface="Nunito Sans"/>
              <a:cs typeface="Nunito Sans"/>
              <a:sym typeface="Nunito Sans"/>
            </a:endParaRPr>
          </a:p>
          <a:p>
            <a:pPr indent="0" lvl="0" marL="0" rtl="0" algn="l">
              <a:spcBef>
                <a:spcPts val="0"/>
              </a:spcBef>
              <a:spcAft>
                <a:spcPts val="0"/>
              </a:spcAft>
              <a:buNone/>
            </a:pPr>
            <a:r>
              <a:t/>
            </a:r>
            <a:endParaRPr b="1" sz="1500">
              <a:solidFill>
                <a:schemeClr val="lt1"/>
              </a:solidFill>
              <a:latin typeface="Nunito Sans"/>
              <a:ea typeface="Nunito Sans"/>
              <a:cs typeface="Nunito Sans"/>
              <a:sym typeface="Nunito Sans"/>
            </a:endParaRPr>
          </a:p>
          <a:p>
            <a:pPr indent="0" lvl="0" marL="0" rtl="0" algn="l">
              <a:spcBef>
                <a:spcPts val="0"/>
              </a:spcBef>
              <a:spcAft>
                <a:spcPts val="0"/>
              </a:spcAft>
              <a:buNone/>
            </a:pPr>
            <a:r>
              <a:rPr b="1" lang="en-US" sz="1500">
                <a:solidFill>
                  <a:schemeClr val="lt1"/>
                </a:solidFill>
                <a:latin typeface="Nunito Sans"/>
                <a:ea typeface="Nunito Sans"/>
                <a:cs typeface="Nunito Sans"/>
                <a:sym typeface="Nunito Sans"/>
              </a:rPr>
              <a:t>WSO2 Identity server is used to provide a seamless - experience for different portals and mobile apps to make their experience simple and seamless as much as possible.</a:t>
            </a:r>
            <a:endParaRPr b="1" sz="1500">
              <a:solidFill>
                <a:schemeClr val="lt1"/>
              </a:solidFill>
              <a:latin typeface="Nunito Sans"/>
              <a:ea typeface="Nunito Sans"/>
              <a:cs typeface="Nunito Sans"/>
              <a:sym typeface="Nunito Sans"/>
            </a:endParaRPr>
          </a:p>
          <a:p>
            <a:pPr indent="0" lvl="0" marL="0" rtl="0" algn="l">
              <a:spcBef>
                <a:spcPts val="0"/>
              </a:spcBef>
              <a:spcAft>
                <a:spcPts val="0"/>
              </a:spcAft>
              <a:buNone/>
            </a:pPr>
            <a:r>
              <a:t/>
            </a:r>
            <a:endParaRPr b="1" sz="1500">
              <a:solidFill>
                <a:schemeClr val="lt1"/>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rPr b="1" lang="en-US" sz="1500">
                <a:solidFill>
                  <a:schemeClr val="lt1"/>
                </a:solidFill>
                <a:latin typeface="Nunito Sans"/>
                <a:ea typeface="Nunito Sans"/>
                <a:cs typeface="Nunito Sans"/>
                <a:sym typeface="Nunito Sans"/>
              </a:rPr>
              <a:t>Pivotal in maintaining customer growth</a:t>
            </a:r>
            <a:endParaRPr b="1" sz="1500">
              <a:solidFill>
                <a:schemeClr val="lt1"/>
              </a:solidFill>
              <a:latin typeface="Nunito Sans"/>
              <a:ea typeface="Nunito Sans"/>
              <a:cs typeface="Nunito Sans"/>
              <a:sym typeface="Nunito Sans"/>
            </a:endParaRPr>
          </a:p>
        </p:txBody>
      </p:sp>
      <p:pic>
        <p:nvPicPr>
          <p:cNvPr descr="Coparate presentation 2017-16.jpg" id="983" name="Google Shape;983;p109"/>
          <p:cNvPicPr preferRelativeResize="0"/>
          <p:nvPr/>
        </p:nvPicPr>
        <p:blipFill>
          <a:blip r:embed="rId4">
            <a:alphaModFix/>
          </a:blip>
          <a:stretch>
            <a:fillRect/>
          </a:stretch>
        </p:blipFill>
        <p:spPr>
          <a:xfrm>
            <a:off x="1196175" y="2470848"/>
            <a:ext cx="108350" cy="111078"/>
          </a:xfrm>
          <a:prstGeom prst="rect">
            <a:avLst/>
          </a:prstGeom>
          <a:noFill/>
          <a:ln>
            <a:noFill/>
          </a:ln>
        </p:spPr>
      </p:pic>
      <p:pic>
        <p:nvPicPr>
          <p:cNvPr descr="Coparate presentation 2017-16.jpg" id="984" name="Google Shape;984;p109"/>
          <p:cNvPicPr preferRelativeResize="0"/>
          <p:nvPr/>
        </p:nvPicPr>
        <p:blipFill>
          <a:blip r:embed="rId4">
            <a:alphaModFix/>
          </a:blip>
          <a:stretch>
            <a:fillRect/>
          </a:stretch>
        </p:blipFill>
        <p:spPr>
          <a:xfrm>
            <a:off x="1196175" y="3164673"/>
            <a:ext cx="108350" cy="111078"/>
          </a:xfrm>
          <a:prstGeom prst="rect">
            <a:avLst/>
          </a:prstGeom>
          <a:noFill/>
          <a:ln>
            <a:noFill/>
          </a:ln>
        </p:spPr>
      </p:pic>
      <p:pic>
        <p:nvPicPr>
          <p:cNvPr descr="Coparate presentation 2017-16.jpg" id="985" name="Google Shape;985;p109"/>
          <p:cNvPicPr preferRelativeResize="0"/>
          <p:nvPr/>
        </p:nvPicPr>
        <p:blipFill>
          <a:blip r:embed="rId4">
            <a:alphaModFix/>
          </a:blip>
          <a:stretch>
            <a:fillRect/>
          </a:stretch>
        </p:blipFill>
        <p:spPr>
          <a:xfrm>
            <a:off x="1196175" y="4010905"/>
            <a:ext cx="108350" cy="11107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pic>
        <p:nvPicPr>
          <p:cNvPr descr="fdf-34.png" id="991" name="Google Shape;991;p110"/>
          <p:cNvPicPr preferRelativeResize="0"/>
          <p:nvPr/>
        </p:nvPicPr>
        <p:blipFill>
          <a:blip r:embed="rId3">
            <a:alphaModFix/>
          </a:blip>
          <a:stretch>
            <a:fillRect/>
          </a:stretch>
        </p:blipFill>
        <p:spPr>
          <a:xfrm>
            <a:off x="0" y="0"/>
            <a:ext cx="9143999" cy="5159244"/>
          </a:xfrm>
          <a:prstGeom prst="rect">
            <a:avLst/>
          </a:prstGeom>
          <a:noFill/>
          <a:ln>
            <a:noFill/>
          </a:ln>
        </p:spPr>
      </p:pic>
      <p:sp>
        <p:nvSpPr>
          <p:cNvPr id="992" name="Google Shape;992;p110"/>
          <p:cNvSpPr txBox="1"/>
          <p:nvPr/>
        </p:nvSpPr>
        <p:spPr>
          <a:xfrm>
            <a:off x="1468525" y="2270100"/>
            <a:ext cx="6984600" cy="205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1500">
                <a:solidFill>
                  <a:schemeClr val="lt1"/>
                </a:solidFill>
                <a:latin typeface="Nunito Sans"/>
                <a:ea typeface="Nunito Sans"/>
                <a:cs typeface="Nunito Sans"/>
                <a:sym typeface="Nunito Sans"/>
              </a:rPr>
              <a:t>AlmavivA build a master data solution that would offer a central hub for handling highly sensitive personal data of over 1.6 million public sector employees. </a:t>
            </a:r>
            <a:endParaRPr b="1" sz="1500">
              <a:solidFill>
                <a:schemeClr val="lt1"/>
              </a:solidFill>
              <a:latin typeface="Nunito Sans"/>
              <a:ea typeface="Nunito Sans"/>
              <a:cs typeface="Nunito Sans"/>
              <a:sym typeface="Nunito Sans"/>
            </a:endParaRPr>
          </a:p>
          <a:p>
            <a:pPr indent="0" lvl="0" marL="0" rtl="0" algn="just">
              <a:spcBef>
                <a:spcPts val="0"/>
              </a:spcBef>
              <a:spcAft>
                <a:spcPts val="0"/>
              </a:spcAft>
              <a:buNone/>
            </a:pPr>
            <a:r>
              <a:t/>
            </a:r>
            <a:endParaRPr b="1" sz="1500">
              <a:solidFill>
                <a:schemeClr val="lt1"/>
              </a:solidFill>
              <a:latin typeface="Nunito Sans"/>
              <a:ea typeface="Nunito Sans"/>
              <a:cs typeface="Nunito Sans"/>
              <a:sym typeface="Nunito Sans"/>
            </a:endParaRPr>
          </a:p>
          <a:p>
            <a:pPr indent="0" lvl="0" marL="0" rtl="0" algn="just">
              <a:spcBef>
                <a:spcPts val="0"/>
              </a:spcBef>
              <a:spcAft>
                <a:spcPts val="0"/>
              </a:spcAft>
              <a:buNone/>
            </a:pPr>
            <a:r>
              <a:rPr b="1" lang="en-US" sz="1500">
                <a:solidFill>
                  <a:schemeClr val="lt1"/>
                </a:solidFill>
                <a:latin typeface="Nunito Sans"/>
                <a:ea typeface="Nunito Sans"/>
                <a:cs typeface="Nunito Sans"/>
                <a:sym typeface="Nunito Sans"/>
              </a:rPr>
              <a:t>WSO2 Identity Server secures the  solution by providing authentication and authorization.</a:t>
            </a:r>
            <a:endParaRPr b="1" sz="1500">
              <a:solidFill>
                <a:schemeClr val="lt1"/>
              </a:solidFill>
              <a:latin typeface="Nunito Sans"/>
              <a:ea typeface="Nunito Sans"/>
              <a:cs typeface="Nunito Sans"/>
              <a:sym typeface="Nunito Sans"/>
            </a:endParaRPr>
          </a:p>
        </p:txBody>
      </p:sp>
      <p:pic>
        <p:nvPicPr>
          <p:cNvPr descr="Coparate presentation 2017-16.jpg" id="993" name="Google Shape;993;p110"/>
          <p:cNvPicPr preferRelativeResize="0"/>
          <p:nvPr/>
        </p:nvPicPr>
        <p:blipFill>
          <a:blip r:embed="rId4">
            <a:alphaModFix/>
          </a:blip>
          <a:stretch>
            <a:fillRect/>
          </a:stretch>
        </p:blipFill>
        <p:spPr>
          <a:xfrm>
            <a:off x="1196175" y="2428575"/>
            <a:ext cx="108350" cy="108350"/>
          </a:xfrm>
          <a:prstGeom prst="rect">
            <a:avLst/>
          </a:prstGeom>
          <a:noFill/>
          <a:ln>
            <a:noFill/>
          </a:ln>
        </p:spPr>
      </p:pic>
      <p:pic>
        <p:nvPicPr>
          <p:cNvPr descr="Coparate presentation 2017-16.jpg" id="994" name="Google Shape;994;p110"/>
          <p:cNvPicPr preferRelativeResize="0"/>
          <p:nvPr/>
        </p:nvPicPr>
        <p:blipFill>
          <a:blip r:embed="rId4">
            <a:alphaModFix/>
          </a:blip>
          <a:stretch>
            <a:fillRect/>
          </a:stretch>
        </p:blipFill>
        <p:spPr>
          <a:xfrm>
            <a:off x="1196175" y="3359250"/>
            <a:ext cx="108350" cy="108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11"/>
          <p:cNvSpPr txBox="1"/>
          <p:nvPr>
            <p:ph type="ctrTitle"/>
          </p:nvPr>
        </p:nvSpPr>
        <p:spPr>
          <a:xfrm>
            <a:off x="963000" y="1763600"/>
            <a:ext cx="7218000" cy="100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rgbClr val="FFFFFF"/>
                </a:solidFill>
              </a:rPr>
              <a:t>Deployment Patterns</a:t>
            </a:r>
            <a:endParaRPr sz="4200">
              <a:solidFill>
                <a:srgbClr val="FFFFFF"/>
              </a:solidFill>
            </a:endParaRPr>
          </a:p>
        </p:txBody>
      </p:sp>
      <p:sp>
        <p:nvSpPr>
          <p:cNvPr id="1001" name="Google Shape;1001;p111"/>
          <p:cNvSpPr txBox="1"/>
          <p:nvPr>
            <p:ph idx="12" type="sldNum"/>
          </p:nvPr>
        </p:nvSpPr>
        <p:spPr>
          <a:xfrm>
            <a:off x="8501495" y="4766022"/>
            <a:ext cx="564900" cy="27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2" name="Google Shape;1002;p111"/>
          <p:cNvSpPr txBox="1"/>
          <p:nvPr/>
        </p:nvSpPr>
        <p:spPr>
          <a:xfrm>
            <a:off x="1143000" y="2882726"/>
            <a:ext cx="6858000" cy="559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000"/>
              </a:spcBef>
              <a:spcAft>
                <a:spcPts val="0"/>
              </a:spcAft>
              <a:buNone/>
            </a:pPr>
            <a:r>
              <a:rPr lang="en-US" sz="2400">
                <a:solidFill>
                  <a:srgbClr val="000000"/>
                </a:solidFill>
                <a:latin typeface="Calibri"/>
                <a:ea typeface="Calibri"/>
                <a:cs typeface="Calibri"/>
                <a:sym typeface="Calibri"/>
              </a:rPr>
              <a:t>cloud . on-premise</a:t>
            </a:r>
            <a:endParaRPr sz="2400">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12"/>
          <p:cNvSpPr txBox="1"/>
          <p:nvPr>
            <p:ph type="title"/>
          </p:nvPr>
        </p:nvSpPr>
        <p:spPr>
          <a:xfrm>
            <a:off x="838200" y="847500"/>
            <a:ext cx="7467600" cy="352800"/>
          </a:xfrm>
          <a:prstGeom prst="rect">
            <a:avLst/>
          </a:prstGeom>
          <a:noFill/>
          <a:ln>
            <a:noFill/>
          </a:ln>
        </p:spPr>
        <p:txBody>
          <a:bodyPr anchorCtr="0" anchor="ctr" bIns="45700" lIns="91425" spcFirstLastPara="1" rIns="91425" wrap="square" tIns="45700">
            <a:noAutofit/>
          </a:bodyPr>
          <a:lstStyle/>
          <a:p>
            <a:pPr indent="0" lvl="0" marL="0" marR="0" rtl="0" algn="l">
              <a:lnSpc>
                <a:spcPct val="136752"/>
              </a:lnSpc>
              <a:spcBef>
                <a:spcPts val="0"/>
              </a:spcBef>
              <a:spcAft>
                <a:spcPts val="0"/>
              </a:spcAft>
              <a:buClr>
                <a:srgbClr val="FF5000"/>
              </a:buClr>
              <a:buFont typeface="Nunito Sans"/>
              <a:buNone/>
            </a:pPr>
            <a:r>
              <a:rPr lang="en-US" sz="2340">
                <a:latin typeface="Nunito Sans ExtraBold"/>
                <a:ea typeface="Nunito Sans ExtraBold"/>
                <a:cs typeface="Nunito Sans ExtraBold"/>
                <a:sym typeface="Nunito Sans ExtraBold"/>
              </a:rPr>
              <a:t>DEPLOYMENT PATTERN 1</a:t>
            </a:r>
            <a:endParaRPr i="0" sz="2340" u="none" cap="none" strike="noStrike">
              <a:solidFill>
                <a:srgbClr val="FF5000"/>
              </a:solidFill>
              <a:latin typeface="Nunito Sans ExtraBold"/>
              <a:ea typeface="Nunito Sans ExtraBold"/>
              <a:cs typeface="Nunito Sans ExtraBold"/>
              <a:sym typeface="Nunito Sans ExtraBold"/>
            </a:endParaRPr>
          </a:p>
        </p:txBody>
      </p:sp>
      <p:sp>
        <p:nvSpPr>
          <p:cNvPr id="1008" name="Google Shape;1008;p112"/>
          <p:cNvSpPr txBox="1"/>
          <p:nvPr>
            <p:ph idx="2" type="body"/>
          </p:nvPr>
        </p:nvSpPr>
        <p:spPr>
          <a:xfrm>
            <a:off x="4489425" y="1593625"/>
            <a:ext cx="4291200" cy="295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FF5000"/>
              </a:buClr>
              <a:buSzPts val="1700"/>
              <a:buFont typeface="Nunito Sans"/>
              <a:buChar char="■"/>
            </a:pPr>
            <a:r>
              <a:rPr lang="en-US"/>
              <a:t>Highly available deployment of WSO2 Identity Server</a:t>
            </a:r>
            <a:endParaRPr/>
          </a:p>
          <a:p>
            <a:pPr indent="0" lvl="1" marL="457200" marR="0" rtl="0" algn="l">
              <a:lnSpc>
                <a:spcPct val="150000"/>
              </a:lnSpc>
              <a:spcBef>
                <a:spcPts val="280"/>
              </a:spcBef>
              <a:spcAft>
                <a:spcPts val="0"/>
              </a:spcAft>
              <a:buClr>
                <a:srgbClr val="262626"/>
              </a:buClr>
              <a:buFont typeface="Arial"/>
              <a:buNone/>
            </a:pPr>
            <a:r>
              <a:rPr lang="en-US" sz="1400"/>
              <a:t>Minimum recommendation is 2 active/active </a:t>
            </a:r>
            <a:r>
              <a:rPr lang="en-US" sz="1400"/>
              <a:t>nodes</a:t>
            </a:r>
            <a:endParaRPr sz="600"/>
          </a:p>
          <a:p>
            <a:pPr indent="-342900" lvl="0" marL="342900" marR="0" rtl="0" algn="l">
              <a:lnSpc>
                <a:spcPct val="150000"/>
              </a:lnSpc>
              <a:spcBef>
                <a:spcPts val="340"/>
              </a:spcBef>
              <a:spcAft>
                <a:spcPts val="0"/>
              </a:spcAft>
              <a:buClr>
                <a:srgbClr val="FF5000"/>
              </a:buClr>
              <a:buSzPts val="1700"/>
              <a:buFont typeface="Nunito Sans"/>
              <a:buChar char="■"/>
            </a:pPr>
            <a:r>
              <a:rPr i="0" lang="en-US" sz="1700" u="none" cap="none" strike="noStrike">
                <a:solidFill>
                  <a:srgbClr val="505050"/>
                </a:solidFill>
              </a:rPr>
              <a:t>Deployment for scalability</a:t>
            </a:r>
            <a:endParaRPr/>
          </a:p>
          <a:p>
            <a:pPr indent="0" lvl="1" marL="457200" marR="0" rtl="0" algn="l">
              <a:lnSpc>
                <a:spcPct val="150000"/>
              </a:lnSpc>
              <a:spcBef>
                <a:spcPts val="240"/>
              </a:spcBef>
              <a:spcAft>
                <a:spcPts val="0"/>
              </a:spcAft>
              <a:buClr>
                <a:srgbClr val="262626"/>
              </a:buClr>
              <a:buFont typeface="Arial"/>
              <a:buNone/>
            </a:pPr>
            <a:r>
              <a:rPr b="1" i="0" lang="en-US" sz="1200" u="none" cap="none" strike="noStrike">
                <a:solidFill>
                  <a:srgbClr val="262626"/>
                </a:solidFill>
              </a:rPr>
              <a:t>TPS based scaling</a:t>
            </a:r>
            <a:r>
              <a:rPr i="0" lang="en-US" sz="1200" u="none" cap="none" strike="noStrike">
                <a:solidFill>
                  <a:srgbClr val="262626"/>
                </a:solidFill>
              </a:rPr>
              <a:t> (</a:t>
            </a:r>
            <a:r>
              <a:rPr lang="en-US" sz="1050">
                <a:solidFill>
                  <a:srgbClr val="333333"/>
                </a:solidFill>
                <a:highlight>
                  <a:srgbClr val="FFFFFF"/>
                </a:highlight>
              </a:rPr>
              <a:t>Single node can handle up to 34 million authentication requests per day</a:t>
            </a:r>
            <a:r>
              <a:rPr i="0" lang="en-US" sz="1200" u="none" cap="none" strike="noStrike">
                <a:solidFill>
                  <a:srgbClr val="262626"/>
                </a:solidFill>
              </a:rPr>
              <a:t>)</a:t>
            </a:r>
            <a:endParaRPr sz="1200"/>
          </a:p>
          <a:p>
            <a:pPr indent="0" lvl="1" marL="457200" marR="0" rtl="0" algn="l">
              <a:lnSpc>
                <a:spcPct val="150000"/>
              </a:lnSpc>
              <a:spcBef>
                <a:spcPts val="240"/>
              </a:spcBef>
              <a:spcAft>
                <a:spcPts val="0"/>
              </a:spcAft>
              <a:buClr>
                <a:srgbClr val="262626"/>
              </a:buClr>
              <a:buFont typeface="Arial"/>
              <a:buNone/>
            </a:pPr>
            <a:r>
              <a:rPr b="1" lang="en-US" sz="1200"/>
              <a:t>Horizontal auto-</a:t>
            </a:r>
            <a:r>
              <a:rPr b="1" i="0" lang="en-US" sz="1200" u="none" cap="none" strike="noStrike">
                <a:solidFill>
                  <a:srgbClr val="262626"/>
                </a:solidFill>
              </a:rPr>
              <a:t>scaling</a:t>
            </a:r>
            <a:r>
              <a:rPr i="0" lang="en-US" sz="1200" u="none" cap="none" strike="noStrike">
                <a:solidFill>
                  <a:srgbClr val="262626"/>
                </a:solidFill>
              </a:rPr>
              <a:t> via AWS/Azure/Google A</a:t>
            </a:r>
            <a:r>
              <a:rPr lang="en-US" sz="1200"/>
              <a:t>pp Engine or container platforms such as</a:t>
            </a:r>
            <a:r>
              <a:rPr i="0" lang="en-US" sz="1200" u="none" cap="none" strike="noStrike">
                <a:solidFill>
                  <a:srgbClr val="262626"/>
                </a:solidFill>
              </a:rPr>
              <a:t> </a:t>
            </a:r>
            <a:r>
              <a:rPr i="0" lang="en-US" sz="1200" u="none" cap="none" strike="noStrike">
                <a:solidFill>
                  <a:srgbClr val="262626"/>
                </a:solidFill>
              </a:rPr>
              <a:t>K8S/</a:t>
            </a:r>
            <a:r>
              <a:rPr i="0" lang="en-US" sz="1200" u="none" cap="none" strike="noStrike">
                <a:solidFill>
                  <a:srgbClr val="262626"/>
                </a:solidFill>
              </a:rPr>
              <a:t>Docker or OpenShift</a:t>
            </a:r>
            <a:endParaRPr i="0" sz="1700" u="none" cap="none" strike="noStrike">
              <a:solidFill>
                <a:srgbClr val="505050"/>
              </a:solidFill>
            </a:endParaRPr>
          </a:p>
        </p:txBody>
      </p:sp>
      <p:sp>
        <p:nvSpPr>
          <p:cNvPr id="1009" name="Google Shape;1009;p112"/>
          <p:cNvSpPr txBox="1"/>
          <p:nvPr>
            <p:ph idx="12" type="sldNum"/>
          </p:nvPr>
        </p:nvSpPr>
        <p:spPr>
          <a:xfrm>
            <a:off x="6934200" y="4781550"/>
            <a:ext cx="2133600" cy="27463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1010" name="Google Shape;1010;p112"/>
          <p:cNvSpPr/>
          <p:nvPr/>
        </p:nvSpPr>
        <p:spPr>
          <a:xfrm>
            <a:off x="887125" y="1418325"/>
            <a:ext cx="7467600" cy="9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1" name="Google Shape;1011;p112"/>
          <p:cNvCxnSpPr/>
          <p:nvPr/>
        </p:nvCxnSpPr>
        <p:spPr>
          <a:xfrm>
            <a:off x="938350" y="1205125"/>
            <a:ext cx="7294800" cy="0"/>
          </a:xfrm>
          <a:prstGeom prst="straightConnector1">
            <a:avLst/>
          </a:prstGeom>
          <a:noFill/>
          <a:ln cap="flat" cmpd="sng" w="9525">
            <a:solidFill>
              <a:srgbClr val="FC4F00"/>
            </a:solidFill>
            <a:prstDash val="dash"/>
            <a:round/>
            <a:headEnd len="med" w="med" type="none"/>
            <a:tailEnd len="med" w="med" type="none"/>
          </a:ln>
        </p:spPr>
      </p:cxnSp>
      <p:pic>
        <p:nvPicPr>
          <p:cNvPr id="1012" name="Google Shape;1012;p112"/>
          <p:cNvPicPr preferRelativeResize="0"/>
          <p:nvPr/>
        </p:nvPicPr>
        <p:blipFill>
          <a:blip r:embed="rId3">
            <a:alphaModFix/>
          </a:blip>
          <a:stretch>
            <a:fillRect/>
          </a:stretch>
        </p:blipFill>
        <p:spPr>
          <a:xfrm>
            <a:off x="838200" y="1020025"/>
            <a:ext cx="3715250" cy="37152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13"/>
          <p:cNvSpPr txBox="1"/>
          <p:nvPr>
            <p:ph type="title"/>
          </p:nvPr>
        </p:nvSpPr>
        <p:spPr>
          <a:xfrm>
            <a:off x="838200" y="847500"/>
            <a:ext cx="7467600" cy="352800"/>
          </a:xfrm>
          <a:prstGeom prst="rect">
            <a:avLst/>
          </a:prstGeom>
          <a:noFill/>
          <a:ln>
            <a:noFill/>
          </a:ln>
        </p:spPr>
        <p:txBody>
          <a:bodyPr anchorCtr="0" anchor="ctr" bIns="45700" lIns="91425" spcFirstLastPara="1" rIns="91425" wrap="square" tIns="45700">
            <a:noAutofit/>
          </a:bodyPr>
          <a:lstStyle/>
          <a:p>
            <a:pPr indent="0" lvl="0" marL="0" marR="0" rtl="0" algn="l">
              <a:lnSpc>
                <a:spcPct val="136752"/>
              </a:lnSpc>
              <a:spcBef>
                <a:spcPts val="0"/>
              </a:spcBef>
              <a:spcAft>
                <a:spcPts val="0"/>
              </a:spcAft>
              <a:buClr>
                <a:srgbClr val="FF5000"/>
              </a:buClr>
              <a:buFont typeface="Nunito Sans"/>
              <a:buNone/>
            </a:pPr>
            <a:r>
              <a:rPr lang="en-US" sz="2340">
                <a:latin typeface="Nunito Sans ExtraBold"/>
                <a:ea typeface="Nunito Sans ExtraBold"/>
                <a:cs typeface="Nunito Sans ExtraBold"/>
                <a:sym typeface="Nunito Sans ExtraBold"/>
              </a:rPr>
              <a:t>DEPLOYMENT PATTERN 2</a:t>
            </a:r>
            <a:endParaRPr i="0" sz="2340" u="none" cap="none" strike="noStrike">
              <a:solidFill>
                <a:srgbClr val="FF5000"/>
              </a:solidFill>
              <a:latin typeface="Nunito Sans ExtraBold"/>
              <a:ea typeface="Nunito Sans ExtraBold"/>
              <a:cs typeface="Nunito Sans ExtraBold"/>
              <a:sym typeface="Nunito Sans ExtraBold"/>
            </a:endParaRPr>
          </a:p>
        </p:txBody>
      </p:sp>
      <p:sp>
        <p:nvSpPr>
          <p:cNvPr id="1018" name="Google Shape;1018;p113"/>
          <p:cNvSpPr txBox="1"/>
          <p:nvPr>
            <p:ph idx="2" type="body"/>
          </p:nvPr>
        </p:nvSpPr>
        <p:spPr>
          <a:xfrm>
            <a:off x="4489425" y="1593625"/>
            <a:ext cx="4291200" cy="295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FF5000"/>
              </a:buClr>
              <a:buSzPts val="1700"/>
              <a:buFont typeface="Nunito Sans"/>
              <a:buChar char="■"/>
            </a:pPr>
            <a:r>
              <a:rPr lang="en-US"/>
              <a:t>Highly available deployment of WSO2 IS and WSO2 IS Analytics</a:t>
            </a:r>
            <a:endParaRPr/>
          </a:p>
          <a:p>
            <a:pPr indent="0" lvl="0" marL="457200" rtl="0" algn="l">
              <a:lnSpc>
                <a:spcPct val="150000"/>
              </a:lnSpc>
              <a:spcBef>
                <a:spcPts val="280"/>
              </a:spcBef>
              <a:spcAft>
                <a:spcPts val="0"/>
              </a:spcAft>
              <a:buClr>
                <a:srgbClr val="000000"/>
              </a:buClr>
              <a:buSzPts val="1100"/>
              <a:buFont typeface="Arial"/>
              <a:buNone/>
            </a:pPr>
            <a:r>
              <a:rPr lang="en-US" sz="1400">
                <a:solidFill>
                  <a:srgbClr val="262626"/>
                </a:solidFill>
              </a:rPr>
              <a:t>Minimum recommendation is 2 active/active IS nodes and 2 active/passive IS Analytics nodes</a:t>
            </a:r>
            <a:endParaRPr sz="600"/>
          </a:p>
          <a:p>
            <a:pPr indent="-342900" lvl="0" marL="342900" marR="0" rtl="0" algn="l">
              <a:lnSpc>
                <a:spcPct val="150000"/>
              </a:lnSpc>
              <a:spcBef>
                <a:spcPts val="340"/>
              </a:spcBef>
              <a:spcAft>
                <a:spcPts val="0"/>
              </a:spcAft>
              <a:buClr>
                <a:srgbClr val="FF5000"/>
              </a:buClr>
              <a:buSzPts val="1700"/>
              <a:buFont typeface="Nunito Sans"/>
              <a:buChar char="■"/>
            </a:pPr>
            <a:r>
              <a:rPr i="0" lang="en-US" sz="1700" u="none" cap="none" strike="noStrike">
                <a:solidFill>
                  <a:srgbClr val="505050"/>
                </a:solidFill>
              </a:rPr>
              <a:t>Deployment for scalability</a:t>
            </a:r>
            <a:endParaRPr/>
          </a:p>
          <a:p>
            <a:pPr indent="0" lvl="1" marL="457200" marR="0" rtl="0" algn="l">
              <a:lnSpc>
                <a:spcPct val="150000"/>
              </a:lnSpc>
              <a:spcBef>
                <a:spcPts val="240"/>
              </a:spcBef>
              <a:spcAft>
                <a:spcPts val="0"/>
              </a:spcAft>
              <a:buClr>
                <a:srgbClr val="262626"/>
              </a:buClr>
              <a:buFont typeface="Arial"/>
              <a:buNone/>
            </a:pPr>
            <a:r>
              <a:rPr b="1" lang="en-US" sz="1200"/>
              <a:t>TPS Based Scaling</a:t>
            </a:r>
            <a:r>
              <a:rPr lang="en-US" sz="1200"/>
              <a:t> (</a:t>
            </a:r>
            <a:r>
              <a:rPr lang="en-US" sz="1050">
                <a:solidFill>
                  <a:srgbClr val="333333"/>
                </a:solidFill>
                <a:highlight>
                  <a:schemeClr val="lt1"/>
                </a:highlight>
              </a:rPr>
              <a:t>Single IS Analytics node can handle up to 3000 event per second</a:t>
            </a:r>
            <a:r>
              <a:rPr lang="en-US" sz="1200"/>
              <a:t>)</a:t>
            </a:r>
            <a:endParaRPr b="1" sz="1200"/>
          </a:p>
          <a:p>
            <a:pPr indent="0" lvl="1" marL="457200" marR="0" rtl="0" algn="l">
              <a:lnSpc>
                <a:spcPct val="150000"/>
              </a:lnSpc>
              <a:spcBef>
                <a:spcPts val="240"/>
              </a:spcBef>
              <a:spcAft>
                <a:spcPts val="0"/>
              </a:spcAft>
              <a:buClr>
                <a:srgbClr val="262626"/>
              </a:buClr>
              <a:buFont typeface="Arial"/>
              <a:buNone/>
            </a:pPr>
            <a:r>
              <a:rPr b="1" lang="en-US" sz="1200"/>
              <a:t>IS Analytics doesn’t support horizontal dynamic scaling</a:t>
            </a:r>
            <a:endParaRPr i="0" sz="1700" u="none" cap="none" strike="noStrike">
              <a:solidFill>
                <a:srgbClr val="505050"/>
              </a:solidFill>
            </a:endParaRPr>
          </a:p>
        </p:txBody>
      </p:sp>
      <p:sp>
        <p:nvSpPr>
          <p:cNvPr id="1019" name="Google Shape;1019;p113"/>
          <p:cNvSpPr txBox="1"/>
          <p:nvPr>
            <p:ph idx="12" type="sldNum"/>
          </p:nvPr>
        </p:nvSpPr>
        <p:spPr>
          <a:xfrm>
            <a:off x="6934200" y="4781550"/>
            <a:ext cx="21336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lang="en-US" sz="1200">
                <a:solidFill>
                  <a:schemeClr val="lt1"/>
                </a:solidFill>
                <a:latin typeface="Nunito Sans"/>
                <a:ea typeface="Nunito Sans"/>
                <a:cs typeface="Nunito Sans"/>
                <a:sym typeface="Nunito Sans"/>
              </a:rPr>
              <a:t>‹#›</a:t>
            </a:fld>
            <a:endParaRPr b="1" sz="1200">
              <a:solidFill>
                <a:schemeClr val="lt1"/>
              </a:solidFill>
              <a:latin typeface="Nunito Sans"/>
              <a:ea typeface="Nunito Sans"/>
              <a:cs typeface="Nunito Sans"/>
              <a:sym typeface="Nunito Sans"/>
            </a:endParaRPr>
          </a:p>
        </p:txBody>
      </p:sp>
      <p:sp>
        <p:nvSpPr>
          <p:cNvPr id="1020" name="Google Shape;1020;p113"/>
          <p:cNvSpPr/>
          <p:nvPr/>
        </p:nvSpPr>
        <p:spPr>
          <a:xfrm>
            <a:off x="887125" y="1418325"/>
            <a:ext cx="7467600" cy="9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1" name="Google Shape;1021;p113"/>
          <p:cNvCxnSpPr/>
          <p:nvPr/>
        </p:nvCxnSpPr>
        <p:spPr>
          <a:xfrm>
            <a:off x="938350" y="1205125"/>
            <a:ext cx="7294800" cy="0"/>
          </a:xfrm>
          <a:prstGeom prst="straightConnector1">
            <a:avLst/>
          </a:prstGeom>
          <a:noFill/>
          <a:ln cap="flat" cmpd="sng" w="9525">
            <a:solidFill>
              <a:srgbClr val="FC4F00"/>
            </a:solidFill>
            <a:prstDash val="dash"/>
            <a:round/>
            <a:headEnd len="med" w="med" type="none"/>
            <a:tailEnd len="med" w="med" type="none"/>
          </a:ln>
        </p:spPr>
      </p:cxnSp>
      <p:pic>
        <p:nvPicPr>
          <p:cNvPr id="1022" name="Google Shape;1022;p113"/>
          <p:cNvPicPr preferRelativeResize="0"/>
          <p:nvPr/>
        </p:nvPicPr>
        <p:blipFill rotWithShape="1">
          <a:blip r:embed="rId3">
            <a:alphaModFix/>
          </a:blip>
          <a:srcRect b="4315" l="2636" r="5502" t="4059"/>
          <a:stretch/>
        </p:blipFill>
        <p:spPr>
          <a:xfrm>
            <a:off x="1030200" y="1205125"/>
            <a:ext cx="3552099" cy="37729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14"/>
          <p:cNvSpPr txBox="1"/>
          <p:nvPr>
            <p:ph type="title"/>
          </p:nvPr>
        </p:nvSpPr>
        <p:spPr>
          <a:xfrm>
            <a:off x="891150" y="8191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ans ExtraBold"/>
                <a:ea typeface="Nunito Sans ExtraBold"/>
                <a:cs typeface="Nunito Sans ExtraBold"/>
                <a:sym typeface="Nunito Sans ExtraBold"/>
              </a:rPr>
              <a:t>SUMMARY</a:t>
            </a:r>
            <a:endParaRPr>
              <a:latin typeface="Nunito Sans ExtraBold"/>
              <a:ea typeface="Nunito Sans ExtraBold"/>
              <a:cs typeface="Nunito Sans ExtraBold"/>
              <a:sym typeface="Nunito Sans ExtraBold"/>
            </a:endParaRPr>
          </a:p>
        </p:txBody>
      </p:sp>
      <p:sp>
        <p:nvSpPr>
          <p:cNvPr id="1029" name="Google Shape;1029;p114"/>
          <p:cNvSpPr txBox="1"/>
          <p:nvPr>
            <p:ph idx="1" type="body"/>
          </p:nvPr>
        </p:nvSpPr>
        <p:spPr>
          <a:xfrm>
            <a:off x="838200" y="1733550"/>
            <a:ext cx="7467600" cy="259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a:t>Deployment flexibility : public / private cloud, on-premise, hybrid</a:t>
            </a:r>
            <a:endParaRPr/>
          </a:p>
          <a:p>
            <a:pPr indent="-330200" lvl="0" marL="457200" rtl="0" algn="l">
              <a:spcBef>
                <a:spcPts val="0"/>
              </a:spcBef>
              <a:spcAft>
                <a:spcPts val="0"/>
              </a:spcAft>
              <a:buSzPts val="1600"/>
              <a:buChar char="■"/>
            </a:pPr>
            <a:r>
              <a:rPr lang="en-US"/>
              <a:t>Support for many open standards for SSO, federation and access control</a:t>
            </a:r>
            <a:endParaRPr/>
          </a:p>
          <a:p>
            <a:pPr indent="-330200" lvl="0" marL="457200" rtl="0" algn="l">
              <a:spcBef>
                <a:spcPts val="0"/>
              </a:spcBef>
              <a:spcAft>
                <a:spcPts val="0"/>
              </a:spcAft>
              <a:buSzPts val="1600"/>
              <a:buChar char="■"/>
            </a:pPr>
            <a:r>
              <a:rPr lang="en-US"/>
              <a:t>Identity Framework : More than 40+ extension points/connectors</a:t>
            </a:r>
            <a:endParaRPr/>
          </a:p>
          <a:p>
            <a:pPr indent="-330200" lvl="0" marL="457200" rtl="0" algn="l">
              <a:spcBef>
                <a:spcPts val="0"/>
              </a:spcBef>
              <a:spcAft>
                <a:spcPts val="0"/>
              </a:spcAft>
              <a:buSzPts val="1600"/>
              <a:buChar char="■"/>
            </a:pPr>
            <a:r>
              <a:rPr lang="en-US"/>
              <a:t>Comprehensive, extensible, multi-tenant identity layer</a:t>
            </a:r>
            <a:endParaRPr/>
          </a:p>
          <a:p>
            <a:pPr indent="-330200" lvl="0" marL="457200" rtl="0" algn="l">
              <a:spcBef>
                <a:spcPts val="0"/>
              </a:spcBef>
              <a:spcAft>
                <a:spcPts val="0"/>
              </a:spcAft>
              <a:buSzPts val="1600"/>
              <a:buChar char="■"/>
            </a:pPr>
            <a:r>
              <a:rPr lang="en-US"/>
              <a:t>Identity</a:t>
            </a:r>
            <a:r>
              <a:rPr lang="en-US"/>
              <a:t> </a:t>
            </a:r>
            <a:r>
              <a:rPr lang="en-US"/>
              <a:t>analytics</a:t>
            </a:r>
            <a:endParaRPr/>
          </a:p>
          <a:p>
            <a:pPr indent="-330200" lvl="0" marL="457200" rtl="0" algn="l">
              <a:spcBef>
                <a:spcPts val="0"/>
              </a:spcBef>
              <a:spcAft>
                <a:spcPts val="0"/>
              </a:spcAft>
              <a:buSzPts val="1600"/>
              <a:buChar char="■"/>
            </a:pPr>
            <a:r>
              <a:rPr lang="en-US"/>
              <a:t>Support for API and Microservices security</a:t>
            </a:r>
            <a:r>
              <a:rPr lang="en-US"/>
              <a:t> </a:t>
            </a:r>
            <a:endParaRPr/>
          </a:p>
        </p:txBody>
      </p:sp>
      <p:sp>
        <p:nvSpPr>
          <p:cNvPr id="1030" name="Google Shape;1030;p114"/>
          <p:cNvSpPr txBox="1"/>
          <p:nvPr>
            <p:ph idx="2" type="body"/>
          </p:nvPr>
        </p:nvSpPr>
        <p:spPr>
          <a:xfrm>
            <a:off x="891150" y="1198200"/>
            <a:ext cx="7467600" cy="217200"/>
          </a:xfrm>
          <a:prstGeom prst="rect">
            <a:avLst/>
          </a:prstGeom>
        </p:spPr>
        <p:txBody>
          <a:bodyPr anchorCtr="0" anchor="ctr" bIns="91425" lIns="91425" spcFirstLastPara="1" rIns="91425" wrap="square" tIns="91425">
            <a:noAutofit/>
          </a:bodyPr>
          <a:lstStyle/>
          <a:p>
            <a:pPr indent="0" lvl="0" marL="0" rtl="0" algn="l">
              <a:spcBef>
                <a:spcPts val="420"/>
              </a:spcBef>
              <a:spcAft>
                <a:spcPts val="0"/>
              </a:spcAft>
              <a:buNone/>
            </a:pPr>
            <a:r>
              <a:rPr b="1" lang="en-US" sz="1800">
                <a:solidFill>
                  <a:srgbClr val="001E5F"/>
                </a:solidFill>
              </a:rPr>
              <a:t>WSO2 Identity Server </a:t>
            </a:r>
            <a:endParaRPr b="1" sz="1800">
              <a:solidFill>
                <a:srgbClr val="001E5F"/>
              </a:solidFill>
            </a:endParaRPr>
          </a:p>
        </p:txBody>
      </p:sp>
      <p:sp>
        <p:nvSpPr>
          <p:cNvPr id="1031" name="Google Shape;1031;p114"/>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6"/>
          <p:cNvSpPr txBox="1"/>
          <p:nvPr/>
        </p:nvSpPr>
        <p:spPr>
          <a:xfrm>
            <a:off x="862827" y="658664"/>
            <a:ext cx="7247700" cy="4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C4F00"/>
              </a:buClr>
              <a:buFont typeface="Nunito Sans"/>
              <a:buNone/>
            </a:pPr>
            <a:r>
              <a:rPr lang="en-US" sz="2600">
                <a:solidFill>
                  <a:srgbClr val="FF5000"/>
                </a:solidFill>
                <a:latin typeface="Nunito Sans ExtraBold"/>
                <a:ea typeface="Nunito Sans ExtraBold"/>
                <a:cs typeface="Nunito Sans ExtraBold"/>
                <a:sym typeface="Nunito Sans ExtraBold"/>
              </a:rPr>
              <a:t>IAM IN DIGITAL TRANSFORMATION</a:t>
            </a:r>
            <a:endParaRPr sz="2600">
              <a:solidFill>
                <a:srgbClr val="FF5000"/>
              </a:solidFill>
              <a:latin typeface="Nunito Sans ExtraBold"/>
              <a:ea typeface="Nunito Sans ExtraBold"/>
              <a:cs typeface="Nunito Sans ExtraBold"/>
              <a:sym typeface="Nunito Sans ExtraBold"/>
            </a:endParaRPr>
          </a:p>
        </p:txBody>
      </p:sp>
      <p:pic>
        <p:nvPicPr>
          <p:cNvPr id="377" name="Google Shape;377;p56"/>
          <p:cNvPicPr preferRelativeResize="0"/>
          <p:nvPr/>
        </p:nvPicPr>
        <p:blipFill rotWithShape="1">
          <a:blip r:embed="rId3">
            <a:alphaModFix/>
          </a:blip>
          <a:srcRect b="0" l="0" r="0" t="0"/>
          <a:stretch/>
        </p:blipFill>
        <p:spPr>
          <a:xfrm>
            <a:off x="862824" y="1131144"/>
            <a:ext cx="7437900" cy="93300"/>
          </a:xfrm>
          <a:prstGeom prst="rect">
            <a:avLst/>
          </a:prstGeom>
          <a:noFill/>
          <a:ln>
            <a:noFill/>
          </a:ln>
        </p:spPr>
      </p:pic>
      <p:sp>
        <p:nvSpPr>
          <p:cNvPr id="378" name="Google Shape;378;p56"/>
          <p:cNvSpPr txBox="1"/>
          <p:nvPr>
            <p:ph idx="12" type="sldNum"/>
          </p:nvPr>
        </p:nvSpPr>
        <p:spPr>
          <a:xfrm>
            <a:off x="8501495" y="4766022"/>
            <a:ext cx="564900" cy="273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FFFFFF"/>
              </a:buClr>
              <a:buFont typeface="Nunito Sans"/>
              <a:buNone/>
            </a:pPr>
            <a:fld id="{00000000-1234-1234-1234-123412341234}" type="slidenum">
              <a:rPr b="1" lang="en-US" sz="1200">
                <a:solidFill>
                  <a:srgbClr val="FFFFFF"/>
                </a:solidFill>
                <a:latin typeface="Nunito Sans"/>
                <a:ea typeface="Nunito Sans"/>
                <a:cs typeface="Nunito Sans"/>
                <a:sym typeface="Nunito Sans"/>
              </a:rPr>
              <a:t>‹#›</a:t>
            </a:fld>
            <a:endParaRPr b="1" sz="1200">
              <a:solidFill>
                <a:srgbClr val="FFFFFF"/>
              </a:solidFill>
              <a:latin typeface="Nunito Sans"/>
              <a:ea typeface="Nunito Sans"/>
              <a:cs typeface="Nunito Sans"/>
              <a:sym typeface="Nunito Sans"/>
            </a:endParaRPr>
          </a:p>
        </p:txBody>
      </p:sp>
      <p:sp>
        <p:nvSpPr>
          <p:cNvPr id="379" name="Google Shape;379;p56"/>
          <p:cNvSpPr txBox="1"/>
          <p:nvPr>
            <p:ph idx="4294967295" type="body"/>
          </p:nvPr>
        </p:nvSpPr>
        <p:spPr>
          <a:xfrm>
            <a:off x="862825" y="1176300"/>
            <a:ext cx="7334700" cy="949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1800">
                <a:solidFill>
                  <a:srgbClr val="666666"/>
                </a:solidFill>
                <a:latin typeface="Nunito Sans"/>
                <a:ea typeface="Nunito Sans"/>
                <a:cs typeface="Nunito Sans"/>
                <a:sym typeface="Nunito Sans"/>
              </a:rPr>
              <a:t>C</a:t>
            </a:r>
            <a:r>
              <a:rPr lang="en-US" sz="1800">
                <a:solidFill>
                  <a:srgbClr val="666666"/>
                </a:solidFill>
                <a:latin typeface="Nunito Sans SemiBold"/>
                <a:ea typeface="Nunito Sans SemiBold"/>
                <a:cs typeface="Nunito Sans SemiBold"/>
                <a:sym typeface="Nunito Sans SemiBold"/>
              </a:rPr>
              <a:t>onnect everyone to digital assets securely, with correct level of access control</a:t>
            </a:r>
            <a:endParaRPr sz="1800">
              <a:solidFill>
                <a:srgbClr val="666666"/>
              </a:solidFill>
              <a:latin typeface="Nunito Sans SemiBold"/>
              <a:ea typeface="Nunito Sans SemiBold"/>
              <a:cs typeface="Nunito Sans SemiBold"/>
              <a:sym typeface="Nunito Sans SemiBold"/>
            </a:endParaRPr>
          </a:p>
          <a:p>
            <a:pPr indent="0" lvl="0" marL="0" rtl="0" algn="l">
              <a:lnSpc>
                <a:spcPct val="115000"/>
              </a:lnSpc>
              <a:spcBef>
                <a:spcPts val="1000"/>
              </a:spcBef>
              <a:spcAft>
                <a:spcPts val="0"/>
              </a:spcAft>
              <a:buNone/>
            </a:pPr>
            <a:r>
              <a:t/>
            </a:r>
            <a:endParaRPr sz="1800">
              <a:solidFill>
                <a:srgbClr val="666666"/>
              </a:solidFill>
              <a:latin typeface="Nunito Sans SemiBold"/>
              <a:ea typeface="Nunito Sans SemiBold"/>
              <a:cs typeface="Nunito Sans SemiBold"/>
              <a:sym typeface="Nunito Sans SemiBold"/>
            </a:endParaRPr>
          </a:p>
          <a:p>
            <a:pPr indent="-330200" lvl="5" marL="2743200" rtl="0" algn="l">
              <a:lnSpc>
                <a:spcPct val="150000"/>
              </a:lnSpc>
              <a:spcBef>
                <a:spcPts val="0"/>
              </a:spcBef>
              <a:spcAft>
                <a:spcPts val="0"/>
              </a:spcAft>
              <a:buClr>
                <a:srgbClr val="FF5000"/>
              </a:buClr>
              <a:buSzPts val="1600"/>
              <a:buFont typeface="Nunito Sans"/>
              <a:buChar char="■"/>
            </a:pPr>
            <a:r>
              <a:rPr lang="en-US" sz="1600">
                <a:solidFill>
                  <a:srgbClr val="505050"/>
                </a:solidFill>
                <a:latin typeface="Nunito Sans"/>
                <a:ea typeface="Nunito Sans"/>
                <a:cs typeface="Nunito Sans"/>
                <a:sym typeface="Nunito Sans"/>
              </a:rPr>
              <a:t>Source of competitive differentiation</a:t>
            </a:r>
            <a:endParaRPr sz="1600">
              <a:solidFill>
                <a:srgbClr val="505050"/>
              </a:solidFill>
              <a:latin typeface="Nunito Sans"/>
              <a:ea typeface="Nunito Sans"/>
              <a:cs typeface="Nunito Sans"/>
              <a:sym typeface="Nunito Sans"/>
            </a:endParaRPr>
          </a:p>
          <a:p>
            <a:pPr indent="-330200" lvl="5" marL="2743200" rtl="0" algn="l">
              <a:lnSpc>
                <a:spcPct val="150000"/>
              </a:lnSpc>
              <a:spcBef>
                <a:spcPts val="0"/>
              </a:spcBef>
              <a:spcAft>
                <a:spcPts val="0"/>
              </a:spcAft>
              <a:buClr>
                <a:srgbClr val="FF5000"/>
              </a:buClr>
              <a:buSzPts val="1600"/>
              <a:buFont typeface="Nunito Sans"/>
              <a:buChar char="■"/>
            </a:pPr>
            <a:r>
              <a:rPr lang="en-US" sz="1600">
                <a:solidFill>
                  <a:srgbClr val="505050"/>
                </a:solidFill>
                <a:latin typeface="Nunito Sans"/>
                <a:ea typeface="Nunito Sans"/>
                <a:cs typeface="Nunito Sans"/>
                <a:sym typeface="Nunito Sans"/>
              </a:rPr>
              <a:t>Increases business agility</a:t>
            </a:r>
            <a:endParaRPr sz="1600">
              <a:solidFill>
                <a:srgbClr val="505050"/>
              </a:solidFill>
              <a:latin typeface="Nunito Sans"/>
              <a:ea typeface="Nunito Sans"/>
              <a:cs typeface="Nunito Sans"/>
              <a:sym typeface="Nunito Sans"/>
            </a:endParaRPr>
          </a:p>
          <a:p>
            <a:pPr indent="-330200" lvl="5" marL="2743200" rtl="0" algn="l">
              <a:lnSpc>
                <a:spcPct val="150000"/>
              </a:lnSpc>
              <a:spcBef>
                <a:spcPts val="0"/>
              </a:spcBef>
              <a:spcAft>
                <a:spcPts val="0"/>
              </a:spcAft>
              <a:buClr>
                <a:srgbClr val="FF5000"/>
              </a:buClr>
              <a:buSzPts val="1600"/>
              <a:buFont typeface="Nunito Sans"/>
              <a:buChar char="■"/>
            </a:pPr>
            <a:r>
              <a:rPr lang="en-US" sz="1600">
                <a:solidFill>
                  <a:srgbClr val="505050"/>
                </a:solidFill>
                <a:latin typeface="Nunito Sans"/>
                <a:ea typeface="Nunito Sans"/>
                <a:cs typeface="Nunito Sans"/>
                <a:sym typeface="Nunito Sans"/>
              </a:rPr>
              <a:t>Secure all aspects of your brand</a:t>
            </a:r>
            <a:endParaRPr sz="1600">
              <a:solidFill>
                <a:srgbClr val="505050"/>
              </a:solidFill>
              <a:latin typeface="Nunito Sans"/>
              <a:ea typeface="Nunito Sans"/>
              <a:cs typeface="Nunito Sans"/>
              <a:sym typeface="Nunito Sans"/>
            </a:endParaRPr>
          </a:p>
          <a:p>
            <a:pPr indent="-330200" lvl="5" marL="2743200" rtl="0" algn="l">
              <a:lnSpc>
                <a:spcPct val="150000"/>
              </a:lnSpc>
              <a:spcBef>
                <a:spcPts val="0"/>
              </a:spcBef>
              <a:spcAft>
                <a:spcPts val="0"/>
              </a:spcAft>
              <a:buClr>
                <a:srgbClr val="FF5000"/>
              </a:buClr>
              <a:buSzPts val="1600"/>
              <a:buFont typeface="Nunito Sans"/>
              <a:buChar char="■"/>
            </a:pPr>
            <a:r>
              <a:rPr lang="en-US" sz="1600">
                <a:solidFill>
                  <a:srgbClr val="505050"/>
                </a:solidFill>
                <a:latin typeface="Nunito Sans"/>
                <a:ea typeface="Nunito Sans"/>
                <a:cs typeface="Nunito Sans"/>
                <a:sym typeface="Nunito Sans"/>
              </a:rPr>
              <a:t>Easy access anywhere, anytime</a:t>
            </a:r>
            <a:endParaRPr sz="1600">
              <a:solidFill>
                <a:srgbClr val="505050"/>
              </a:solidFill>
              <a:latin typeface="Nunito Sans"/>
              <a:ea typeface="Nunito Sans"/>
              <a:cs typeface="Nunito Sans"/>
              <a:sym typeface="Nunito Sans"/>
            </a:endParaRPr>
          </a:p>
          <a:p>
            <a:pPr indent="-330200" lvl="5" marL="2743200" rtl="0" algn="l">
              <a:lnSpc>
                <a:spcPct val="150000"/>
              </a:lnSpc>
              <a:spcBef>
                <a:spcPts val="0"/>
              </a:spcBef>
              <a:spcAft>
                <a:spcPts val="0"/>
              </a:spcAft>
              <a:buClr>
                <a:srgbClr val="FF5000"/>
              </a:buClr>
              <a:buSzPts val="1600"/>
              <a:buFont typeface="Nunito Sans"/>
              <a:buChar char="■"/>
            </a:pPr>
            <a:r>
              <a:rPr lang="en-US" sz="1600">
                <a:solidFill>
                  <a:srgbClr val="505050"/>
                </a:solidFill>
                <a:latin typeface="Nunito Sans"/>
                <a:ea typeface="Nunito Sans"/>
                <a:cs typeface="Nunito Sans"/>
                <a:sym typeface="Nunito Sans"/>
              </a:rPr>
              <a:t>Enhance user experience</a:t>
            </a:r>
            <a:endParaRPr>
              <a:latin typeface="Nunito Sans"/>
              <a:ea typeface="Nunito Sans"/>
              <a:cs typeface="Nunito Sans"/>
              <a:sym typeface="Nunito Sans"/>
            </a:endParaRPr>
          </a:p>
        </p:txBody>
      </p:sp>
      <p:pic>
        <p:nvPicPr>
          <p:cNvPr descr="ru-02.png" id="380" name="Google Shape;380;p56"/>
          <p:cNvPicPr preferRelativeResize="0"/>
          <p:nvPr/>
        </p:nvPicPr>
        <p:blipFill>
          <a:blip r:embed="rId4">
            <a:alphaModFix/>
          </a:blip>
          <a:stretch>
            <a:fillRect/>
          </a:stretch>
        </p:blipFill>
        <p:spPr>
          <a:xfrm>
            <a:off x="1338725" y="2418942"/>
            <a:ext cx="1700650" cy="1734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5" name="Shape 385"/>
        <p:cNvGrpSpPr/>
        <p:nvPr/>
      </p:nvGrpSpPr>
      <p:grpSpPr>
        <a:xfrm>
          <a:off x="0" y="0"/>
          <a:ext cx="0" cy="0"/>
          <a:chOff x="0" y="0"/>
          <a:chExt cx="0" cy="0"/>
        </a:xfrm>
      </p:grpSpPr>
      <p:sp>
        <p:nvSpPr>
          <p:cNvPr id="386" name="Google Shape;386;p57"/>
          <p:cNvSpPr txBox="1"/>
          <p:nvPr>
            <p:ph type="title"/>
          </p:nvPr>
        </p:nvSpPr>
        <p:spPr>
          <a:xfrm>
            <a:off x="914400" y="8191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ans ExtraBold"/>
                <a:ea typeface="Nunito Sans ExtraBold"/>
                <a:cs typeface="Nunito Sans ExtraBold"/>
                <a:sym typeface="Nunito Sans ExtraBold"/>
              </a:rPr>
              <a:t>IAM VALUE PROPOSITION</a:t>
            </a:r>
            <a:endParaRPr>
              <a:latin typeface="Nunito Sans ExtraBold"/>
              <a:ea typeface="Nunito Sans ExtraBold"/>
              <a:cs typeface="Nunito Sans ExtraBold"/>
              <a:sym typeface="Nunito Sans ExtraBold"/>
            </a:endParaRPr>
          </a:p>
        </p:txBody>
      </p:sp>
      <p:sp>
        <p:nvSpPr>
          <p:cNvPr id="387" name="Google Shape;387;p57"/>
          <p:cNvSpPr txBox="1"/>
          <p:nvPr>
            <p:ph idx="2" type="body"/>
          </p:nvPr>
        </p:nvSpPr>
        <p:spPr>
          <a:xfrm>
            <a:off x="914400" y="1047750"/>
            <a:ext cx="7467600" cy="304800"/>
          </a:xfrm>
          <a:prstGeom prst="rect">
            <a:avLst/>
          </a:prstGeom>
        </p:spPr>
        <p:txBody>
          <a:bodyPr anchorCtr="0" anchor="t" bIns="91425" lIns="91425" spcFirstLastPara="1" rIns="91425" wrap="square" tIns="91425">
            <a:noAutofit/>
          </a:bodyPr>
          <a:lstStyle/>
          <a:p>
            <a:pPr indent="0" lvl="0" marL="0" rtl="0" algn="l">
              <a:spcBef>
                <a:spcPts val="420"/>
              </a:spcBef>
              <a:spcAft>
                <a:spcPts val="0"/>
              </a:spcAft>
              <a:buNone/>
            </a:pPr>
            <a:r>
              <a:rPr b="1" lang="en-US" sz="1600">
                <a:solidFill>
                  <a:srgbClr val="001E5F"/>
                </a:solidFill>
              </a:rPr>
              <a:t>What can an organization expect out of IAM</a:t>
            </a:r>
            <a:endParaRPr b="1" sz="1600">
              <a:solidFill>
                <a:srgbClr val="001E5F"/>
              </a:solidFill>
            </a:endParaRPr>
          </a:p>
        </p:txBody>
      </p:sp>
      <p:sp>
        <p:nvSpPr>
          <p:cNvPr id="388" name="Google Shape;388;p57"/>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9" name="Google Shape;389;p57"/>
          <p:cNvSpPr txBox="1"/>
          <p:nvPr>
            <p:ph idx="1" type="body"/>
          </p:nvPr>
        </p:nvSpPr>
        <p:spPr>
          <a:xfrm>
            <a:off x="1295000" y="1733550"/>
            <a:ext cx="7010700" cy="259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Business insight</a:t>
            </a:r>
            <a:endParaRPr/>
          </a:p>
          <a:p>
            <a:pPr indent="0" lvl="0" marL="0" rtl="0" algn="l">
              <a:lnSpc>
                <a:spcPct val="115000"/>
              </a:lnSpc>
              <a:spcBef>
                <a:spcPts val="600"/>
              </a:spcBef>
              <a:spcAft>
                <a:spcPts val="0"/>
              </a:spcAft>
              <a:buNone/>
            </a:pPr>
            <a:r>
              <a:rPr lang="en-US"/>
              <a:t>Business </a:t>
            </a:r>
            <a:r>
              <a:rPr lang="en-US"/>
              <a:t>relationships</a:t>
            </a:r>
            <a:endParaRPr/>
          </a:p>
          <a:p>
            <a:pPr indent="0" lvl="0" marL="0" rtl="0" algn="l">
              <a:lnSpc>
                <a:spcPct val="115000"/>
              </a:lnSpc>
              <a:spcBef>
                <a:spcPts val="600"/>
              </a:spcBef>
              <a:spcAft>
                <a:spcPts val="0"/>
              </a:spcAft>
              <a:buNone/>
            </a:pPr>
            <a:r>
              <a:rPr lang="en-US"/>
              <a:t>Business agility</a:t>
            </a:r>
            <a:endParaRPr/>
          </a:p>
          <a:p>
            <a:pPr indent="0" lvl="0" marL="0" rtl="0" algn="l">
              <a:lnSpc>
                <a:spcPct val="115000"/>
              </a:lnSpc>
              <a:spcBef>
                <a:spcPts val="600"/>
              </a:spcBef>
              <a:spcAft>
                <a:spcPts val="0"/>
              </a:spcAft>
              <a:buNone/>
            </a:pPr>
            <a:r>
              <a:rPr lang="en-US"/>
              <a:t>Security</a:t>
            </a:r>
            <a:endParaRPr/>
          </a:p>
          <a:p>
            <a:pPr indent="0" lvl="0" marL="0" rtl="0" algn="l">
              <a:lnSpc>
                <a:spcPct val="115000"/>
              </a:lnSpc>
              <a:spcBef>
                <a:spcPts val="600"/>
              </a:spcBef>
              <a:spcAft>
                <a:spcPts val="0"/>
              </a:spcAft>
              <a:buNone/>
            </a:pPr>
            <a:r>
              <a:rPr lang="en-US"/>
              <a:t>Service delivery</a:t>
            </a:r>
            <a:endParaRPr/>
          </a:p>
          <a:p>
            <a:pPr indent="0" lvl="0" marL="0" rtl="0" algn="l">
              <a:lnSpc>
                <a:spcPct val="115000"/>
              </a:lnSpc>
              <a:spcBef>
                <a:spcPts val="600"/>
              </a:spcBef>
              <a:spcAft>
                <a:spcPts val="0"/>
              </a:spcAft>
              <a:buNone/>
            </a:pPr>
            <a:r>
              <a:rPr lang="en-US"/>
              <a:t>Compliance</a:t>
            </a:r>
            <a:endParaRPr/>
          </a:p>
          <a:p>
            <a:pPr indent="0" lvl="0" marL="0" rtl="0" algn="l">
              <a:lnSpc>
                <a:spcPct val="115000"/>
              </a:lnSpc>
              <a:spcBef>
                <a:spcPts val="600"/>
              </a:spcBef>
              <a:spcAft>
                <a:spcPts val="0"/>
              </a:spcAft>
              <a:buNone/>
            </a:pPr>
            <a:r>
              <a:rPr lang="en-US"/>
              <a:t>User productivity</a:t>
            </a:r>
            <a:endParaRPr/>
          </a:p>
          <a:p>
            <a:pPr indent="0" lvl="0" marL="0" rtl="0" algn="l">
              <a:spcBef>
                <a:spcPts val="600"/>
              </a:spcBef>
              <a:spcAft>
                <a:spcPts val="600"/>
              </a:spcAft>
              <a:buNone/>
            </a:pPr>
            <a:r>
              <a:t/>
            </a:r>
            <a:endParaRPr/>
          </a:p>
        </p:txBody>
      </p:sp>
      <p:pic>
        <p:nvPicPr>
          <p:cNvPr descr="Coparate presentation 2017-19.jpg" id="390" name="Google Shape;390;p57"/>
          <p:cNvPicPr preferRelativeResize="0"/>
          <p:nvPr/>
        </p:nvPicPr>
        <p:blipFill>
          <a:blip r:embed="rId3">
            <a:alphaModFix/>
          </a:blip>
          <a:stretch>
            <a:fillRect/>
          </a:stretch>
        </p:blipFill>
        <p:spPr>
          <a:xfrm>
            <a:off x="1059525" y="1907475"/>
            <a:ext cx="96672" cy="95250"/>
          </a:xfrm>
          <a:prstGeom prst="rect">
            <a:avLst/>
          </a:prstGeom>
          <a:noFill/>
          <a:ln>
            <a:noFill/>
          </a:ln>
        </p:spPr>
      </p:pic>
      <p:pic>
        <p:nvPicPr>
          <p:cNvPr descr="Coparate presentation 2017-19.jpg" id="391" name="Google Shape;391;p57"/>
          <p:cNvPicPr preferRelativeResize="0"/>
          <p:nvPr/>
        </p:nvPicPr>
        <p:blipFill>
          <a:blip r:embed="rId3">
            <a:alphaModFix/>
          </a:blip>
          <a:stretch>
            <a:fillRect/>
          </a:stretch>
        </p:blipFill>
        <p:spPr>
          <a:xfrm>
            <a:off x="1059525" y="2252650"/>
            <a:ext cx="96672" cy="95250"/>
          </a:xfrm>
          <a:prstGeom prst="rect">
            <a:avLst/>
          </a:prstGeom>
          <a:noFill/>
          <a:ln>
            <a:noFill/>
          </a:ln>
        </p:spPr>
      </p:pic>
      <p:pic>
        <p:nvPicPr>
          <p:cNvPr descr="Coparate presentation 2017-19.jpg" id="392" name="Google Shape;392;p57"/>
          <p:cNvPicPr preferRelativeResize="0"/>
          <p:nvPr/>
        </p:nvPicPr>
        <p:blipFill>
          <a:blip r:embed="rId3">
            <a:alphaModFix/>
          </a:blip>
          <a:stretch>
            <a:fillRect/>
          </a:stretch>
        </p:blipFill>
        <p:spPr>
          <a:xfrm>
            <a:off x="1059525" y="2604000"/>
            <a:ext cx="96672" cy="95250"/>
          </a:xfrm>
          <a:prstGeom prst="rect">
            <a:avLst/>
          </a:prstGeom>
          <a:noFill/>
          <a:ln>
            <a:noFill/>
          </a:ln>
        </p:spPr>
      </p:pic>
      <p:pic>
        <p:nvPicPr>
          <p:cNvPr descr="Coparate presentation 2017-19.jpg" id="393" name="Google Shape;393;p57"/>
          <p:cNvPicPr preferRelativeResize="0"/>
          <p:nvPr/>
        </p:nvPicPr>
        <p:blipFill>
          <a:blip r:embed="rId3">
            <a:alphaModFix/>
          </a:blip>
          <a:stretch>
            <a:fillRect/>
          </a:stretch>
        </p:blipFill>
        <p:spPr>
          <a:xfrm>
            <a:off x="1059525" y="2977800"/>
            <a:ext cx="96672" cy="95250"/>
          </a:xfrm>
          <a:prstGeom prst="rect">
            <a:avLst/>
          </a:prstGeom>
          <a:noFill/>
          <a:ln>
            <a:noFill/>
          </a:ln>
        </p:spPr>
      </p:pic>
      <p:pic>
        <p:nvPicPr>
          <p:cNvPr descr="Coparate presentation 2017-19.jpg" id="394" name="Google Shape;394;p57"/>
          <p:cNvPicPr preferRelativeResize="0"/>
          <p:nvPr/>
        </p:nvPicPr>
        <p:blipFill>
          <a:blip r:embed="rId3">
            <a:alphaModFix/>
          </a:blip>
          <a:stretch>
            <a:fillRect/>
          </a:stretch>
        </p:blipFill>
        <p:spPr>
          <a:xfrm>
            <a:off x="1066401" y="3324200"/>
            <a:ext cx="96672" cy="95250"/>
          </a:xfrm>
          <a:prstGeom prst="rect">
            <a:avLst/>
          </a:prstGeom>
          <a:noFill/>
          <a:ln>
            <a:noFill/>
          </a:ln>
        </p:spPr>
      </p:pic>
      <p:pic>
        <p:nvPicPr>
          <p:cNvPr descr="Coparate presentation 2017-19.jpg" id="395" name="Google Shape;395;p57"/>
          <p:cNvPicPr preferRelativeResize="0"/>
          <p:nvPr/>
        </p:nvPicPr>
        <p:blipFill>
          <a:blip r:embed="rId3">
            <a:alphaModFix/>
          </a:blip>
          <a:stretch>
            <a:fillRect/>
          </a:stretch>
        </p:blipFill>
        <p:spPr>
          <a:xfrm>
            <a:off x="1066401" y="3670600"/>
            <a:ext cx="96672" cy="95250"/>
          </a:xfrm>
          <a:prstGeom prst="rect">
            <a:avLst/>
          </a:prstGeom>
          <a:noFill/>
          <a:ln>
            <a:noFill/>
          </a:ln>
        </p:spPr>
      </p:pic>
      <p:pic>
        <p:nvPicPr>
          <p:cNvPr descr="Coparate presentation 2017-19.jpg" id="396" name="Google Shape;396;p57"/>
          <p:cNvPicPr preferRelativeResize="0"/>
          <p:nvPr/>
        </p:nvPicPr>
        <p:blipFill>
          <a:blip r:embed="rId3">
            <a:alphaModFix/>
          </a:blip>
          <a:stretch>
            <a:fillRect/>
          </a:stretch>
        </p:blipFill>
        <p:spPr>
          <a:xfrm>
            <a:off x="1072651" y="4017000"/>
            <a:ext cx="96672" cy="95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8"/>
          <p:cNvSpPr txBox="1"/>
          <p:nvPr>
            <p:ph type="title"/>
          </p:nvPr>
        </p:nvSpPr>
        <p:spPr>
          <a:xfrm>
            <a:off x="1162525" y="838250"/>
            <a:ext cx="74676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ans ExtraBold"/>
                <a:ea typeface="Nunito Sans ExtraBold"/>
                <a:cs typeface="Nunito Sans ExtraBold"/>
                <a:sym typeface="Nunito Sans ExtraBold"/>
              </a:rPr>
              <a:t>IAM vs CIAM</a:t>
            </a:r>
            <a:endParaRPr>
              <a:latin typeface="Nunito Sans ExtraBold"/>
              <a:ea typeface="Nunito Sans ExtraBold"/>
              <a:cs typeface="Nunito Sans ExtraBold"/>
              <a:sym typeface="Nunito Sans ExtraBold"/>
            </a:endParaRPr>
          </a:p>
        </p:txBody>
      </p:sp>
      <p:sp>
        <p:nvSpPr>
          <p:cNvPr id="403" name="Google Shape;403;p58"/>
          <p:cNvSpPr txBox="1"/>
          <p:nvPr>
            <p:ph idx="12" type="sldNum"/>
          </p:nvPr>
        </p:nvSpPr>
        <p:spPr>
          <a:xfrm>
            <a:off x="6934200" y="478155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4" name="Google Shape;404;p58"/>
          <p:cNvSpPr txBox="1"/>
          <p:nvPr/>
        </p:nvSpPr>
        <p:spPr>
          <a:xfrm>
            <a:off x="1297800" y="1698625"/>
            <a:ext cx="7084200" cy="30018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FF5000"/>
              </a:buClr>
              <a:buSzPts val="1700"/>
              <a:buFont typeface="Noto Sans Symbols"/>
              <a:buChar char="●"/>
            </a:pPr>
            <a:r>
              <a:rPr lang="en-US" sz="1700">
                <a:solidFill>
                  <a:srgbClr val="505050"/>
                </a:solidFill>
                <a:latin typeface="Nunito Sans"/>
                <a:ea typeface="Nunito Sans"/>
                <a:cs typeface="Nunito Sans"/>
                <a:sym typeface="Nunito Sans"/>
              </a:rPr>
              <a:t>APIs and Integration</a:t>
            </a:r>
            <a:endParaRPr sz="1700">
              <a:solidFill>
                <a:srgbClr val="505050"/>
              </a:solidFill>
              <a:latin typeface="Nunito Sans"/>
              <a:ea typeface="Nunito Sans"/>
              <a:cs typeface="Nunito Sans"/>
              <a:sym typeface="Nunito Sans"/>
            </a:endParaRPr>
          </a:p>
          <a:p>
            <a:pPr indent="-317500" lvl="1" marL="914400" rtl="0" algn="l">
              <a:lnSpc>
                <a:spcPct val="115000"/>
              </a:lnSpc>
              <a:spcBef>
                <a:spcPts val="0"/>
              </a:spcBef>
              <a:spcAft>
                <a:spcPts val="0"/>
              </a:spcAft>
              <a:buClr>
                <a:srgbClr val="262626"/>
              </a:buClr>
              <a:buSzPts val="1400"/>
              <a:buChar char="○"/>
            </a:pPr>
            <a:r>
              <a:rPr lang="en-US">
                <a:solidFill>
                  <a:srgbClr val="262626"/>
                </a:solidFill>
                <a:latin typeface="Nunito Sans"/>
                <a:ea typeface="Nunito Sans"/>
                <a:cs typeface="Nunito Sans"/>
                <a:sym typeface="Nunito Sans"/>
              </a:rPr>
              <a:t>How to integrate with multiple data sources, CRM systems, marketing platforms/solutions, e-commerce platforms, fraud detection solutions, risk engines, content management systems, data management platforms and many more. </a:t>
            </a:r>
            <a:endParaRPr>
              <a:solidFill>
                <a:srgbClr val="262626"/>
              </a:solidFill>
              <a:latin typeface="Nunito Sans"/>
              <a:ea typeface="Nunito Sans"/>
              <a:cs typeface="Nunito Sans"/>
              <a:sym typeface="Nunito Sans"/>
            </a:endParaRPr>
          </a:p>
          <a:p>
            <a:pPr indent="-336550" lvl="0" marL="457200" rtl="0" algn="l">
              <a:lnSpc>
                <a:spcPct val="115000"/>
              </a:lnSpc>
              <a:spcBef>
                <a:spcPts val="0"/>
              </a:spcBef>
              <a:spcAft>
                <a:spcPts val="0"/>
              </a:spcAft>
              <a:buClr>
                <a:srgbClr val="FF5000"/>
              </a:buClr>
              <a:buSzPts val="1700"/>
              <a:buFont typeface="Noto Sans Symbols"/>
              <a:buChar char="●"/>
            </a:pPr>
            <a:r>
              <a:rPr lang="en-US" sz="1700">
                <a:solidFill>
                  <a:srgbClr val="505050"/>
                </a:solidFill>
                <a:latin typeface="Nunito Sans"/>
                <a:ea typeface="Nunito Sans"/>
                <a:cs typeface="Nunito Sans"/>
                <a:sym typeface="Nunito Sans"/>
              </a:rPr>
              <a:t>Scalability </a:t>
            </a:r>
            <a:endParaRPr sz="1700">
              <a:solidFill>
                <a:srgbClr val="505050"/>
              </a:solidFill>
              <a:latin typeface="Nunito Sans"/>
              <a:ea typeface="Nunito Sans"/>
              <a:cs typeface="Nunito Sans"/>
              <a:sym typeface="Nunito Sans"/>
            </a:endParaRPr>
          </a:p>
          <a:p>
            <a:pPr indent="-317500" lvl="1" marL="914400" rtl="0" algn="l">
              <a:lnSpc>
                <a:spcPct val="115000"/>
              </a:lnSpc>
              <a:spcBef>
                <a:spcPts val="0"/>
              </a:spcBef>
              <a:spcAft>
                <a:spcPts val="0"/>
              </a:spcAft>
              <a:buClr>
                <a:srgbClr val="262626"/>
              </a:buClr>
              <a:buSzPts val="1400"/>
              <a:buChar char="○"/>
            </a:pPr>
            <a:r>
              <a:rPr lang="en-US">
                <a:solidFill>
                  <a:srgbClr val="262626"/>
                </a:solidFill>
                <a:latin typeface="Nunito Sans"/>
                <a:ea typeface="Nunito Sans"/>
                <a:cs typeface="Nunito Sans"/>
                <a:sym typeface="Nunito Sans"/>
              </a:rPr>
              <a:t>Auto-scaling - containers/Docker/K8S </a:t>
            </a:r>
            <a:endParaRPr>
              <a:solidFill>
                <a:srgbClr val="262626"/>
              </a:solidFill>
              <a:latin typeface="Nunito Sans"/>
              <a:ea typeface="Nunito Sans"/>
              <a:cs typeface="Nunito Sans"/>
              <a:sym typeface="Nunito Sans"/>
            </a:endParaRPr>
          </a:p>
          <a:p>
            <a:pPr indent="-317500" lvl="1" marL="914400" rtl="0" algn="l">
              <a:lnSpc>
                <a:spcPct val="115000"/>
              </a:lnSpc>
              <a:spcBef>
                <a:spcPts val="0"/>
              </a:spcBef>
              <a:spcAft>
                <a:spcPts val="0"/>
              </a:spcAft>
              <a:buClr>
                <a:srgbClr val="262626"/>
              </a:buClr>
              <a:buSzPts val="1400"/>
              <a:buChar char="○"/>
            </a:pPr>
            <a:r>
              <a:rPr lang="en-US">
                <a:solidFill>
                  <a:srgbClr val="262626"/>
                </a:solidFill>
                <a:latin typeface="Nunito Sans"/>
                <a:ea typeface="Nunito Sans"/>
                <a:cs typeface="Nunito Sans"/>
                <a:sym typeface="Nunito Sans"/>
              </a:rPr>
              <a:t>Vertical / Horizontal scaling</a:t>
            </a:r>
            <a:endParaRPr>
              <a:solidFill>
                <a:srgbClr val="262626"/>
              </a:solidFill>
              <a:latin typeface="Nunito Sans"/>
              <a:ea typeface="Nunito Sans"/>
              <a:cs typeface="Nunito Sans"/>
              <a:sym typeface="Nunito Sans"/>
            </a:endParaRPr>
          </a:p>
          <a:p>
            <a:pPr indent="-336550" lvl="0" marL="457200" rtl="0" algn="l">
              <a:lnSpc>
                <a:spcPct val="115000"/>
              </a:lnSpc>
              <a:spcBef>
                <a:spcPts val="0"/>
              </a:spcBef>
              <a:spcAft>
                <a:spcPts val="0"/>
              </a:spcAft>
              <a:buClr>
                <a:srgbClr val="FF5000"/>
              </a:buClr>
              <a:buSzPts val="1700"/>
              <a:buFont typeface="Noto Sans Symbols"/>
              <a:buChar char="●"/>
            </a:pPr>
            <a:r>
              <a:rPr lang="en-US" sz="1700">
                <a:solidFill>
                  <a:srgbClr val="505050"/>
                </a:solidFill>
                <a:latin typeface="Nunito Sans"/>
                <a:ea typeface="Nunito Sans"/>
                <a:cs typeface="Nunito Sans"/>
                <a:sym typeface="Nunito Sans"/>
              </a:rPr>
              <a:t>Strong / Adaptive Authentication </a:t>
            </a:r>
            <a:endParaRPr sz="1700">
              <a:solidFill>
                <a:srgbClr val="505050"/>
              </a:solidFill>
              <a:latin typeface="Nunito Sans"/>
              <a:ea typeface="Nunito Sans"/>
              <a:cs typeface="Nunito Sans"/>
              <a:sym typeface="Nunito Sans"/>
            </a:endParaRPr>
          </a:p>
          <a:p>
            <a:pPr indent="-336550" lvl="0" marL="457200" rtl="0" algn="l">
              <a:lnSpc>
                <a:spcPct val="115000"/>
              </a:lnSpc>
              <a:spcBef>
                <a:spcPts val="0"/>
              </a:spcBef>
              <a:spcAft>
                <a:spcPts val="0"/>
              </a:spcAft>
              <a:buClr>
                <a:srgbClr val="FF5000"/>
              </a:buClr>
              <a:buSzPts val="1700"/>
              <a:buFont typeface="Noto Sans Symbols"/>
              <a:buChar char="●"/>
            </a:pPr>
            <a:r>
              <a:rPr lang="en-US" sz="1700">
                <a:solidFill>
                  <a:srgbClr val="505050"/>
                </a:solidFill>
                <a:latin typeface="Nunito Sans"/>
                <a:ea typeface="Nunito Sans"/>
                <a:cs typeface="Nunito Sans"/>
                <a:sym typeface="Nunito Sans"/>
              </a:rPr>
              <a:t>Analytics </a:t>
            </a:r>
            <a:endParaRPr sz="1700">
              <a:solidFill>
                <a:srgbClr val="505050"/>
              </a:solidFill>
              <a:latin typeface="Nunito Sans"/>
              <a:ea typeface="Nunito Sans"/>
              <a:cs typeface="Nunito Sans"/>
              <a:sym typeface="Nunito Sans"/>
            </a:endParaRPr>
          </a:p>
          <a:p>
            <a:pPr indent="-336550" lvl="0" marL="457200" rtl="0" algn="l">
              <a:lnSpc>
                <a:spcPct val="115000"/>
              </a:lnSpc>
              <a:spcBef>
                <a:spcPts val="0"/>
              </a:spcBef>
              <a:spcAft>
                <a:spcPts val="0"/>
              </a:spcAft>
              <a:buClr>
                <a:srgbClr val="FF5000"/>
              </a:buClr>
              <a:buSzPts val="1700"/>
              <a:buFont typeface="Noto Sans Symbols"/>
              <a:buChar char="●"/>
            </a:pPr>
            <a:r>
              <a:rPr lang="en-US" sz="1700">
                <a:solidFill>
                  <a:srgbClr val="505050"/>
                </a:solidFill>
                <a:latin typeface="Nunito Sans"/>
                <a:ea typeface="Nunito Sans"/>
                <a:cs typeface="Nunito Sans"/>
                <a:sym typeface="Nunito Sans"/>
              </a:rPr>
              <a:t>Security and Privacy</a:t>
            </a:r>
            <a:endParaRPr sz="1600">
              <a:solidFill>
                <a:srgbClr val="505050"/>
              </a:solidFill>
              <a:latin typeface="Nunito Sans"/>
              <a:ea typeface="Nunito Sans"/>
              <a:cs typeface="Nunito Sans"/>
              <a:sym typeface="Nunito Sans"/>
            </a:endParaRPr>
          </a:p>
          <a:p>
            <a:pPr indent="0" lvl="0" marL="0" rtl="0" algn="l">
              <a:spcBef>
                <a:spcPts val="0"/>
              </a:spcBef>
              <a:spcAft>
                <a:spcPts val="0"/>
              </a:spcAft>
              <a:buNone/>
            </a:pPr>
            <a:r>
              <a:t/>
            </a:r>
            <a:endParaRPr>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WSO2-PresentationTemplate-2017">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SO2 Power point template-201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SO2-PresentationTemplate-2017">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